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7" r:id="rId4"/>
    <p:sldId id="263" r:id="rId5"/>
    <p:sldId id="279" r:id="rId6"/>
    <p:sldId id="280" r:id="rId7"/>
    <p:sldId id="281" r:id="rId8"/>
    <p:sldId id="282" r:id="rId9"/>
    <p:sldId id="283" r:id="rId10"/>
    <p:sldId id="260" r:id="rId11"/>
    <p:sldId id="284" r:id="rId12"/>
    <p:sldId id="286" r:id="rId13"/>
    <p:sldId id="273" r:id="rId14"/>
    <p:sldId id="261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entury Gothic" panose="020B0502020202020204" pitchFamily="34" charset="0"/>
      <p:regular r:id="rId21"/>
      <p:bold r:id="rId22"/>
      <p:italic r:id="rId23"/>
      <p:boldItalic r:id="rId24"/>
    </p:embeddedFont>
    <p:embeddedFont>
      <p:font typeface="Calibri Light" panose="020F0302020204030204" pitchFamily="34" charset="0"/>
      <p:regular r:id="rId25"/>
      <p:italic r:id="rId26"/>
    </p:embeddedFont>
    <p:embeddedFont>
      <p:font typeface="Bahnschrift SemiBold" panose="020B0604020202020204" charset="0"/>
      <p:bold r:id="rId27"/>
    </p:embeddedFont>
    <p:embeddedFont>
      <p:font typeface="Bahnschrift Light" panose="020B0604020202020204" charset="0"/>
      <p:regular r:id="rId28"/>
    </p:embeddedFont>
    <p:embeddedFont>
      <p:font typeface="Bahnschrift" panose="020B0604020202020204" charset="0"/>
      <p:regular r:id="rId29"/>
      <p:bold r:id="rId3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C28D"/>
    <a:srgbClr val="36C01A"/>
    <a:srgbClr val="0D3FAF"/>
    <a:srgbClr val="C42C0E"/>
    <a:srgbClr val="FBFAFA"/>
    <a:srgbClr val="03C9C4"/>
    <a:srgbClr val="68CF0B"/>
    <a:srgbClr val="03DBD6"/>
    <a:srgbClr val="F7F7F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8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akovlev_sv\Documents\&#1043;&#1083;&#1072;&#1074;&#1085;&#1099;&#1081;%20&#1089;&#1087;&#1077;&#1094;&#1080;&#1072;&#1083;&#1080;&#1089;&#1090;\&#1076;&#1086;&#1082;&#1083;&#1072;&#1076;%20&#1085;&#1072;%20&#1044;&#1091;&#1084;&#1091;\&#1090;&#1072;&#1073;&#1083;&#1080;&#1094;&#1099;%20&#1076;&#1083;&#1103;%20&#1076;&#1086;&#1082;&#1083;&#1072;&#1076;&#1072;%20&#1085;&#1072;%20&#1044;&#1091;&#1084;&#109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коек 2 этапа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'койки 2 этап'!$B$1</c:f>
              <c:strCache>
                <c:ptCount val="1"/>
                <c:pt idx="0">
                  <c:v>кол-во коек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'койки 2 этап'!$A$2:$A$4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'койки 2 этап'!$B$2:$B$4</c:f>
              <c:numCache>
                <c:formatCode>General</c:formatCode>
                <c:ptCount val="3"/>
                <c:pt idx="0">
                  <c:v>367</c:v>
                </c:pt>
                <c:pt idx="1">
                  <c:v>392</c:v>
                </c:pt>
                <c:pt idx="2">
                  <c:v>402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4519192"/>
        <c:axId val="224519584"/>
      </c:barChart>
      <c:catAx>
        <c:axId val="224519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4519584"/>
        <c:crosses val="autoZero"/>
        <c:auto val="1"/>
        <c:lblAlgn val="ctr"/>
        <c:lblOffset val="100"/>
        <c:noMultiLvlLbl val="0"/>
      </c:catAx>
      <c:valAx>
        <c:axId val="224519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4519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Обеспеченность </a:t>
            </a:r>
            <a:r>
              <a:rPr lang="ru-RU" dirty="0" smtClean="0"/>
              <a:t>койками </a:t>
            </a:r>
            <a:r>
              <a:rPr lang="ru-RU" dirty="0"/>
              <a:t>на 10 тыс. населения 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обеспеченность!$B$1</c:f>
              <c:strCache>
                <c:ptCount val="1"/>
                <c:pt idx="0">
                  <c:v>Обеспеченность круглосуточными реабилитационными койками на 10 тыс. населения 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обеспеченность!$A$2:$A$4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обеспеченность!$B$2:$B$4</c:f>
              <c:numCache>
                <c:formatCode>General</c:formatCode>
                <c:ptCount val="3"/>
                <c:pt idx="0">
                  <c:v>2.1800000000000002</c:v>
                </c:pt>
                <c:pt idx="1">
                  <c:v>2.29</c:v>
                </c:pt>
                <c:pt idx="2">
                  <c:v>2.3499999999999988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24520368"/>
        <c:axId val="224520760"/>
      </c:lineChart>
      <c:catAx>
        <c:axId val="2245203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24520760"/>
        <c:crosses val="autoZero"/>
        <c:auto val="1"/>
        <c:lblAlgn val="ctr"/>
        <c:lblOffset val="100"/>
        <c:noMultiLvlLbl val="0"/>
      </c:catAx>
      <c:valAx>
        <c:axId val="224520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4520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Лист3!$B$2</c:f>
              <c:strCache>
                <c:ptCount val="1"/>
                <c:pt idx="0">
                  <c:v>Коечный фонд дневного стационара 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Лист3!$A$3:$A$5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Лист3!$B$3:$B$5</c:f>
              <c:numCache>
                <c:formatCode>General</c:formatCode>
                <c:ptCount val="3"/>
                <c:pt idx="0">
                  <c:v>185</c:v>
                </c:pt>
                <c:pt idx="1">
                  <c:v>190</c:v>
                </c:pt>
                <c:pt idx="2">
                  <c:v>205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001392"/>
        <c:axId val="82001784"/>
      </c:lineChart>
      <c:catAx>
        <c:axId val="82001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2001784"/>
        <c:crosses val="autoZero"/>
        <c:auto val="1"/>
        <c:lblAlgn val="ctr"/>
        <c:lblOffset val="100"/>
        <c:noMultiLvlLbl val="0"/>
      </c:catAx>
      <c:valAx>
        <c:axId val="82001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001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 algn="ctr" rtl="0">
            <a:defRPr lang="ru-RU" sz="1400" b="1" i="0" u="none" strike="noStrike" kern="1200" baseline="0" dirty="0">
              <a:solidFill>
                <a:schemeClr val="bg2">
                  <a:lumMod val="25000"/>
                </a:schemeClr>
              </a:solidFill>
              <a:latin typeface="Bahnschrift Light" panose="020B0502040204020203" pitchFamily="34" charset="0"/>
              <a:ea typeface="+mn-ea"/>
              <a:cs typeface="+mn-cs"/>
              <a:sym typeface="Century Gothic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'случаи кс (2)'!$B$2</c:f>
              <c:strCache>
                <c:ptCount val="1"/>
                <c:pt idx="0">
                  <c:v>Количество случаев оказания медицинской помощи по медицинской реабилитации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'случаи кс (2)'!$A$3:$A$6</c:f>
              <c:strCache>
                <c:ptCount val="4"/>
                <c:pt idx="0">
                  <c:v>2021 г.</c:v>
                </c:pt>
                <c:pt idx="1">
                  <c:v>2022 г.</c:v>
                </c:pt>
                <c:pt idx="2">
                  <c:v>2023 г. (план)</c:v>
                </c:pt>
                <c:pt idx="3">
                  <c:v>2023 (факт 6 мес.)</c:v>
                </c:pt>
              </c:strCache>
            </c:strRef>
          </c:cat>
          <c:val>
            <c:numRef>
              <c:f>'случаи кс (2)'!$B$3:$B$6</c:f>
              <c:numCache>
                <c:formatCode>General</c:formatCode>
                <c:ptCount val="4"/>
                <c:pt idx="0">
                  <c:v>8261</c:v>
                </c:pt>
                <c:pt idx="1">
                  <c:v>8410</c:v>
                </c:pt>
                <c:pt idx="2">
                  <c:v>4610</c:v>
                </c:pt>
                <c:pt idx="3">
                  <c:v>2419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004528"/>
        <c:axId val="82004920"/>
      </c:barChart>
      <c:catAx>
        <c:axId val="820045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2004920"/>
        <c:crosses val="autoZero"/>
        <c:auto val="1"/>
        <c:lblAlgn val="ctr"/>
        <c:lblOffset val="100"/>
        <c:noMultiLvlLbl val="0"/>
      </c:catAx>
      <c:valAx>
        <c:axId val="82004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0045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lang="ru-RU" sz="1400" b="1" i="0" u="none" strike="noStrike" kern="1200" baseline="0" dirty="0">
                <a:solidFill>
                  <a:srgbClr val="E7E6E6">
                    <a:lumMod val="25000"/>
                  </a:srgbClr>
                </a:solidFill>
                <a:latin typeface="Bahnschrift Light" panose="020B0502040204020203" pitchFamily="34" charset="0"/>
                <a:ea typeface="+mn-ea"/>
                <a:cs typeface="+mn-cs"/>
                <a:sym typeface="Century Gothic"/>
              </a:defRPr>
            </a:pPr>
            <a:r>
              <a:rPr lang="ru-RU" sz="1400" b="1" i="0" u="none" strike="noStrike" kern="1200" baseline="0" dirty="0">
                <a:solidFill>
                  <a:srgbClr val="E7E6E6">
                    <a:lumMod val="25000"/>
                  </a:srgbClr>
                </a:solidFill>
                <a:latin typeface="Bahnschrift Light" panose="020B0502040204020203" pitchFamily="34" charset="0"/>
                <a:ea typeface="+mn-ea"/>
                <a:cs typeface="+mn-cs"/>
                <a:sym typeface="Century Gothic"/>
              </a:rPr>
              <a:t>Количество случаев оказания медицинской помощи по медицинской реабилитации 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'случаи кс'!$B$2</c:f>
              <c:strCache>
                <c:ptCount val="1"/>
                <c:pt idx="0">
                  <c:v>Количество случаев оказания медицинской помощи по медицинской реабилитации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'случаи кс'!$A$3:$A$6</c:f>
              <c:strCache>
                <c:ptCount val="4"/>
                <c:pt idx="0">
                  <c:v>2021 г.</c:v>
                </c:pt>
                <c:pt idx="1">
                  <c:v>2022 г.</c:v>
                </c:pt>
                <c:pt idx="2">
                  <c:v>2023 г. (план)</c:v>
                </c:pt>
                <c:pt idx="3">
                  <c:v>2023 (факт 6 мес.)</c:v>
                </c:pt>
              </c:strCache>
            </c:strRef>
          </c:cat>
          <c:val>
            <c:numRef>
              <c:f>'случаи кс'!$B$3:$B$6</c:f>
              <c:numCache>
                <c:formatCode>General</c:formatCode>
                <c:ptCount val="4"/>
                <c:pt idx="0">
                  <c:v>7043</c:v>
                </c:pt>
                <c:pt idx="1">
                  <c:v>7928</c:v>
                </c:pt>
                <c:pt idx="2">
                  <c:v>8820</c:v>
                </c:pt>
                <c:pt idx="3">
                  <c:v>4299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005704"/>
        <c:axId val="82006096"/>
      </c:barChart>
      <c:catAx>
        <c:axId val="82005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2006096"/>
        <c:crosses val="autoZero"/>
        <c:auto val="1"/>
        <c:lblAlgn val="ctr"/>
        <c:lblOffset val="100"/>
        <c:noMultiLvlLbl val="0"/>
      </c:catAx>
      <c:valAx>
        <c:axId val="82006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005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02ED4-6FCE-484C-9E89-79AB55000C47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EB961-DF91-4458-98DC-43C06DFF0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50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EB961-DF91-4458-98DC-43C06DFF02F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25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EB961-DF91-4458-98DC-43C06DFF02F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25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EB961-DF91-4458-98DC-43C06DFF02F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25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EB961-DF91-4458-98DC-43C06DFF02F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25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EB961-DF91-4458-98DC-43C06DFF02F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25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EB961-DF91-4458-98DC-43C06DFF02F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25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EB961-DF91-4458-98DC-43C06DFF02F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056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EB961-DF91-4458-98DC-43C06DFF02F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25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EB961-DF91-4458-98DC-43C06DFF02F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25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7D7B28-B151-E325-AB81-47DDBF4706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6A9C271-241A-5F4A-C2E6-6A8180BDA8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89A1707-0378-E9C4-2CA9-EBDB0BD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104D93-C091-7C59-1477-D89F14B3A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F398938-AE00-40F8-4DA8-89193C262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125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70600D-7374-36B1-BEB8-4428CA6DF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7521DAC-5B14-5298-5F7B-7C09613B49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A5CA153-BC10-01ED-9FC8-21C3A9CA1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46728C9-A94A-EB1D-0FB7-7C23871DA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700D49F-3F91-F59C-7C4C-010BE5906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856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6746B770-DA56-200D-2FA7-D9687ADB96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73801A9-4459-E68F-85EB-9EB23B3FE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68342EF-6F84-F958-0684-4DE6EE0CA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2977F0F-25CA-CEEB-D129-CFABEE438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DB530B-4BA9-707C-D2EA-A4DF1FF4E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951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9999CE-D2A0-AFB2-E822-11A54420B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90729C2-A408-0118-1583-F6BD764CD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942DEB7-60C3-1A73-4BA7-7788B2E1C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624E35C-021A-7BC6-30AD-A658E3F83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5962DD-6F50-307C-9E63-F89134542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947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395301-1B38-D011-8454-DE1E095BB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28C2BCF-8EFB-3661-AAA9-ACE427D20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5C2F269-A251-187C-F9F5-155C45519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6405644-34FB-7AF3-56DF-757315D69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4995F34-D721-BEA4-F70E-9C049EB26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051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C1637D-2B2C-B8D4-3955-148B15DA9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B347F14-7CE8-46E8-7DA3-EC8AFA79D5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29114AF-8799-EB91-85A2-2A8175A52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05551EE-EB92-F2DE-9C54-BCDA6C00E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313A470-337A-ABA8-F6B5-FC2569582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B245C17-C8ED-3CAA-ED0F-579FA552F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13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83CD5C-5AF0-DCB9-2C04-303DFB2F2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127133F-C4E6-6B54-9A37-9372829A5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0C4529A-F734-D0B6-DD3F-273D1853A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41E4DB7-E8E1-DAF5-8D2C-3FBA8F921B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6278849-A42F-3850-D3D9-2C006D7C1A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3120B88-C959-4675-B78B-BC3F2E1A9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AEA2A391-7F21-D36D-D807-B5EEC5CE8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87CF8EE-E90D-7154-52D4-686588213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569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C27040-9ACB-50C5-CA42-AE3E39505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5747F12-A4D0-16A5-178E-F2FDC4114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1AB60BB-33AF-982F-952B-69ABE2211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93C4153-1604-69A1-BEE8-81E893266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6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AE6FB6E-E670-34BF-C5E5-21DEA68A3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A40D46F-8B0A-7E05-785E-DC9DA7C8C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FA27687-E5F1-B739-549E-10F2AA582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597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A589AC-01C4-11CF-FBB1-E284C37FB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4EDE70A-0CDB-4703-F9C8-D0DD9BBA4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09BD633-84B5-97D7-084D-413C93457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9A4CBE3-3241-6756-4534-D47EFB6C9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C406AD1-30DC-107C-FB3C-A0BC58A0D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A05652F-1585-7F93-DDB7-7BC4E38CF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0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FAB8AD-F2CD-E766-3F53-3E24E78A7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931E8F0-F077-D6B6-91A5-B43A5A94BD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E2EC65A-FC08-62C4-2B73-4CF41608AE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BFB85CF-D2D7-D3E5-781A-5F46A5238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56450AB-0EC8-1FBF-68D7-3C1A9A77C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1FE2CCB-1B07-6A4A-0F0F-6834A3E1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80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091A4C-0285-11D5-310F-B76DE7818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DA0B011-DB45-0F30-2E69-5570099F7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00286DC-E4F8-EFEE-A024-ACA0FECA4C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6BB5C-B6D6-4220-A0AB-4106F64A337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6D80764-69D6-4057-1FFA-02FADCDB3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62D0B48-25FF-3F4B-D72B-995787BD2F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50A6B-397B-43C3-91C4-1F2AAF6F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641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26.svg"/><Relationship Id="rId4" Type="http://schemas.openxmlformats.org/officeDocument/2006/relationships/image" Target="../media/image14.png"/><Relationship Id="rId9" Type="http://schemas.openxmlformats.org/officeDocument/2006/relationships/image" Target="../media/image26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93">
            <a:extLst>
              <a:ext uri="{FF2B5EF4-FFF2-40B4-BE49-F238E27FC236}">
                <a16:creationId xmlns:a16="http://schemas.microsoft.com/office/drawing/2014/main" xmlns="" id="{00E4EF22-57C0-29FD-2CE7-41FEDF57B2EA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3290985" y="1266327"/>
            <a:ext cx="2139389" cy="1068967"/>
          </a:xfrm>
          <a:prstGeom prst="rect">
            <a:avLst/>
          </a:prstGeom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A42FFF5-D7F2-BE0A-F0DF-D4A014EE6E46}"/>
              </a:ext>
            </a:extLst>
          </p:cNvPr>
          <p:cNvSpPr txBox="1"/>
          <p:nvPr/>
        </p:nvSpPr>
        <p:spPr>
          <a:xfrm>
            <a:off x="816077" y="2712823"/>
            <a:ext cx="925094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140B3"/>
                </a:solidFill>
                <a:latin typeface="Bahnschrift SemiBold" panose="020B0502040204020203" pitchFamily="34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ru-RU" sz="2400" dirty="0" smtClean="0">
                <a:solidFill>
                  <a:srgbClr val="0AC28D"/>
                </a:solidFill>
              </a:rPr>
              <a:t>О развитии реабилитационного направления здравоохранения Ханты-Мансийского автономного округа – Югры (включая реализацию региональной программы «Оптимальная для восстановления здоровья медицинская реабилитация»)</a:t>
            </a:r>
          </a:p>
        </p:txBody>
      </p:sp>
      <p:sp>
        <p:nvSpPr>
          <p:cNvPr id="9" name="Прямоугольник: скругленные верхние углы 8">
            <a:extLst>
              <a:ext uri="{FF2B5EF4-FFF2-40B4-BE49-F238E27FC236}">
                <a16:creationId xmlns:a16="http://schemas.microsoft.com/office/drawing/2014/main" xmlns="" id="{64EA2CB8-03B0-E2CC-B09C-4CA3AD957DC3}"/>
              </a:ext>
            </a:extLst>
          </p:cNvPr>
          <p:cNvSpPr/>
          <p:nvPr/>
        </p:nvSpPr>
        <p:spPr>
          <a:xfrm rot="10800000">
            <a:off x="929019" y="4728846"/>
            <a:ext cx="6858461" cy="20504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A73A94FE-5CCB-ACEF-D423-C251C36BE12C}"/>
              </a:ext>
            </a:extLst>
          </p:cNvPr>
          <p:cNvSpPr/>
          <p:nvPr/>
        </p:nvSpPr>
        <p:spPr>
          <a:xfrm flipH="1">
            <a:off x="8038375" y="4160990"/>
            <a:ext cx="1827996" cy="1827996"/>
          </a:xfrm>
          <a:prstGeom prst="roundRect">
            <a:avLst>
              <a:gd name="adj" fmla="val 2811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1EA9B1AD-2CEF-4830-28CA-F9E12EA73634}"/>
              </a:ext>
            </a:extLst>
          </p:cNvPr>
          <p:cNvSpPr/>
          <p:nvPr/>
        </p:nvSpPr>
        <p:spPr>
          <a:xfrm>
            <a:off x="9600982" y="5719483"/>
            <a:ext cx="527438" cy="527438"/>
          </a:xfrm>
          <a:prstGeom prst="ellipse">
            <a:avLst/>
          </a:prstGeom>
          <a:pattFill prst="wdDn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>
            <a:extLst>
              <a:ext uri="{FF2B5EF4-FFF2-40B4-BE49-F238E27FC236}">
                <a16:creationId xmlns:a16="http://schemas.microsoft.com/office/drawing/2014/main" xmlns="" id="{BC5B1205-1F61-8296-5600-119A2719F51D}"/>
              </a:ext>
            </a:extLst>
          </p:cNvPr>
          <p:cNvSpPr/>
          <p:nvPr/>
        </p:nvSpPr>
        <p:spPr>
          <a:xfrm>
            <a:off x="8690347" y="4808848"/>
            <a:ext cx="2348708" cy="2348708"/>
          </a:xfrm>
          <a:prstGeom prst="arc">
            <a:avLst>
              <a:gd name="adj1" fmla="val 16290552"/>
              <a:gd name="adj2" fmla="val 10771361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>
            <a:extLst>
              <a:ext uri="{FF2B5EF4-FFF2-40B4-BE49-F238E27FC236}">
                <a16:creationId xmlns:a16="http://schemas.microsoft.com/office/drawing/2014/main" xmlns="" id="{17FDC77E-633F-AFB6-AF92-B9E8B6C27A5A}"/>
              </a:ext>
            </a:extLst>
          </p:cNvPr>
          <p:cNvSpPr/>
          <p:nvPr/>
        </p:nvSpPr>
        <p:spPr>
          <a:xfrm>
            <a:off x="7796106" y="3914607"/>
            <a:ext cx="4137190" cy="4137190"/>
          </a:xfrm>
          <a:prstGeom prst="arc">
            <a:avLst>
              <a:gd name="adj1" fmla="val 14591016"/>
              <a:gd name="adj2" fmla="val 12460026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>
            <a:extLst>
              <a:ext uri="{FF2B5EF4-FFF2-40B4-BE49-F238E27FC236}">
                <a16:creationId xmlns:a16="http://schemas.microsoft.com/office/drawing/2014/main" xmlns="" id="{56B1FEC2-BB83-E840-C1ED-7B1B06E040ED}"/>
              </a:ext>
            </a:extLst>
          </p:cNvPr>
          <p:cNvSpPr/>
          <p:nvPr/>
        </p:nvSpPr>
        <p:spPr>
          <a:xfrm>
            <a:off x="8690347" y="4808848"/>
            <a:ext cx="2348708" cy="2348708"/>
          </a:xfrm>
          <a:prstGeom prst="arc">
            <a:avLst>
              <a:gd name="adj1" fmla="val 10873613"/>
              <a:gd name="adj2" fmla="val 16197231"/>
            </a:avLst>
          </a:prstGeom>
          <a:noFill/>
          <a:ln w="9525">
            <a:solidFill>
              <a:srgbClr val="58F6C9">
                <a:alpha val="3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>
            <a:extLst>
              <a:ext uri="{FF2B5EF4-FFF2-40B4-BE49-F238E27FC236}">
                <a16:creationId xmlns:a16="http://schemas.microsoft.com/office/drawing/2014/main" xmlns="" id="{9BE4E6F9-96D1-EBCF-1B65-A1E3FB959620}"/>
              </a:ext>
            </a:extLst>
          </p:cNvPr>
          <p:cNvSpPr/>
          <p:nvPr/>
        </p:nvSpPr>
        <p:spPr>
          <a:xfrm>
            <a:off x="7796106" y="3914607"/>
            <a:ext cx="4137190" cy="4137190"/>
          </a:xfrm>
          <a:prstGeom prst="arc">
            <a:avLst>
              <a:gd name="adj1" fmla="val 12557204"/>
              <a:gd name="adj2" fmla="val 14462027"/>
            </a:avLst>
          </a:prstGeom>
          <a:noFill/>
          <a:ln w="9525">
            <a:solidFill>
              <a:schemeClr val="bg2">
                <a:lumMod val="90000"/>
                <a:alpha val="3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28C75C9D-F09C-B02B-3C47-59F0F00FD8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8415163" y="4537778"/>
            <a:ext cx="1074420" cy="1074420"/>
          </a:xfrm>
          <a:prstGeom prst="rect">
            <a:avLst/>
          </a:prstGeom>
        </p:spPr>
      </p:pic>
      <p:sp>
        <p:nvSpPr>
          <p:cNvPr id="21" name="Овал 20">
            <a:extLst>
              <a:ext uri="{FF2B5EF4-FFF2-40B4-BE49-F238E27FC236}">
                <a16:creationId xmlns:a16="http://schemas.microsoft.com/office/drawing/2014/main" xmlns="" id="{3B9D64C3-B485-2173-6BA4-40341534CF94}"/>
              </a:ext>
            </a:extLst>
          </p:cNvPr>
          <p:cNvSpPr/>
          <p:nvPr/>
        </p:nvSpPr>
        <p:spPr>
          <a:xfrm>
            <a:off x="7295743" y="1581173"/>
            <a:ext cx="358762" cy="358762"/>
          </a:xfrm>
          <a:prstGeom prst="ellipse">
            <a:avLst/>
          </a:prstGeom>
          <a:pattFill prst="wdDn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xmlns="" id="{F325BFDD-5CE1-8C01-A8A1-4C4CF2D85971}"/>
              </a:ext>
            </a:extLst>
          </p:cNvPr>
          <p:cNvSpPr/>
          <p:nvPr/>
        </p:nvSpPr>
        <p:spPr>
          <a:xfrm>
            <a:off x="6767175" y="1052605"/>
            <a:ext cx="1415898" cy="1415898"/>
          </a:xfrm>
          <a:prstGeom prst="arc">
            <a:avLst>
              <a:gd name="adj1" fmla="val 1275882"/>
              <a:gd name="adj2" fmla="val 1245637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>
            <a:extLst>
              <a:ext uri="{FF2B5EF4-FFF2-40B4-BE49-F238E27FC236}">
                <a16:creationId xmlns:a16="http://schemas.microsoft.com/office/drawing/2014/main" xmlns="" id="{8038BA54-5711-2F1F-6E0B-E144E4AB4E88}"/>
              </a:ext>
            </a:extLst>
          </p:cNvPr>
          <p:cNvSpPr/>
          <p:nvPr/>
        </p:nvSpPr>
        <p:spPr>
          <a:xfrm>
            <a:off x="5970409" y="255839"/>
            <a:ext cx="3009430" cy="3009430"/>
          </a:xfrm>
          <a:prstGeom prst="arc">
            <a:avLst>
              <a:gd name="adj1" fmla="val 8754163"/>
              <a:gd name="adj2" fmla="val 2157216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Shape 85">
            <a:extLst>
              <a:ext uri="{FF2B5EF4-FFF2-40B4-BE49-F238E27FC236}">
                <a16:creationId xmlns:a16="http://schemas.microsoft.com/office/drawing/2014/main" xmlns="" id="{EA17D907-F3D1-603C-067B-2500689B174C}"/>
              </a:ext>
            </a:extLst>
          </p:cNvPr>
          <p:cNvSpPr/>
          <p:nvPr/>
        </p:nvSpPr>
        <p:spPr>
          <a:xfrm flipH="1">
            <a:off x="10724541" y="4078674"/>
            <a:ext cx="134811" cy="112244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Shape 85">
            <a:extLst>
              <a:ext uri="{FF2B5EF4-FFF2-40B4-BE49-F238E27FC236}">
                <a16:creationId xmlns:a16="http://schemas.microsoft.com/office/drawing/2014/main" xmlns="" id="{383AA261-8ADA-16C9-5EDB-70DA2739C6DD}"/>
              </a:ext>
            </a:extLst>
          </p:cNvPr>
          <p:cNvSpPr/>
          <p:nvPr/>
        </p:nvSpPr>
        <p:spPr>
          <a:xfrm flipH="1">
            <a:off x="8583946" y="781393"/>
            <a:ext cx="212802" cy="177180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Shape 85">
            <a:extLst>
              <a:ext uri="{FF2B5EF4-FFF2-40B4-BE49-F238E27FC236}">
                <a16:creationId xmlns:a16="http://schemas.microsoft.com/office/drawing/2014/main" xmlns="" id="{D2C4C349-A588-22DD-B066-5E4C8E12750A}"/>
              </a:ext>
            </a:extLst>
          </p:cNvPr>
          <p:cNvSpPr/>
          <p:nvPr/>
        </p:nvSpPr>
        <p:spPr>
          <a:xfrm flipH="1">
            <a:off x="5930900" y="2027632"/>
            <a:ext cx="134811" cy="112244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" name="Shape 88">
            <a:extLst>
              <a:ext uri="{FF2B5EF4-FFF2-40B4-BE49-F238E27FC236}">
                <a16:creationId xmlns:a16="http://schemas.microsoft.com/office/drawing/2014/main" xmlns="" id="{6741BC5C-08D9-2F28-54B1-AAB4EEA1ABD0}"/>
              </a:ext>
            </a:extLst>
          </p:cNvPr>
          <p:cNvGrpSpPr/>
          <p:nvPr/>
        </p:nvGrpSpPr>
        <p:grpSpPr>
          <a:xfrm>
            <a:off x="937644" y="1504446"/>
            <a:ext cx="2216395" cy="579407"/>
            <a:chOff x="0" y="0"/>
            <a:chExt cx="4017685" cy="1050297"/>
          </a:xfrm>
        </p:grpSpPr>
        <p:pic>
          <p:nvPicPr>
            <p:cNvPr id="3" name="Picture 90">
              <a:extLst>
                <a:ext uri="{FF2B5EF4-FFF2-40B4-BE49-F238E27FC236}">
                  <a16:creationId xmlns:a16="http://schemas.microsoft.com/office/drawing/2014/main" xmlns="" id="{2DBBEBBE-7F24-9969-7E68-4EA7BF013E62}"/>
                </a:ext>
              </a:extLst>
            </p:cNvPr>
            <p:cNvPicPr/>
            <p:nvPr/>
          </p:nvPicPr>
          <p:blipFill>
            <a:blip r:embed="rId5" cstate="print"/>
            <a:stretch/>
          </p:blipFill>
          <p:spPr>
            <a:xfrm>
              <a:off x="0" y="0"/>
              <a:ext cx="1099710" cy="994579"/>
            </a:xfrm>
            <a:prstGeom prst="rect">
              <a:avLst/>
            </a:prstGeom>
          </p:spPr>
        </p:pic>
        <p:sp>
          <p:nvSpPr>
            <p:cNvPr id="5" name="Shape 91">
              <a:extLst>
                <a:ext uri="{FF2B5EF4-FFF2-40B4-BE49-F238E27FC236}">
                  <a16:creationId xmlns:a16="http://schemas.microsoft.com/office/drawing/2014/main" xmlns="" id="{648ACA90-F3AE-33DB-44B4-EFEF186D70B7}"/>
                </a:ext>
              </a:extLst>
            </p:cNvPr>
            <p:cNvSpPr txBox="1"/>
            <p:nvPr/>
          </p:nvSpPr>
          <p:spPr>
            <a:xfrm>
              <a:off x="1089652" y="213432"/>
              <a:ext cx="2928033" cy="8368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indent="0" algn="l"/>
              <a:r>
                <a:rPr sz="800" i="0" dirty="0" err="1">
                  <a:solidFill>
                    <a:schemeClr val="bg2">
                      <a:lumMod val="25000"/>
                    </a:schemeClr>
                  </a:solidFill>
                  <a:latin typeface="Bahnschrift"/>
                  <a:ea typeface="Bahnschrift"/>
                  <a:cs typeface="Bahnschrift"/>
                </a:rPr>
                <a:t>Правительство</a:t>
              </a:r>
              <a:r>
                <a:rPr sz="800" i="0" dirty="0">
                  <a:solidFill>
                    <a:schemeClr val="bg2">
                      <a:lumMod val="25000"/>
                    </a:schemeClr>
                  </a:solidFill>
                  <a:latin typeface="Bahnschrift"/>
                  <a:ea typeface="Bahnschrift"/>
                  <a:cs typeface="Bahnschrift"/>
                </a:rPr>
                <a:t> </a:t>
              </a:r>
              <a:br>
                <a:rPr sz="800" i="0" dirty="0">
                  <a:solidFill>
                    <a:schemeClr val="bg2">
                      <a:lumMod val="25000"/>
                    </a:schemeClr>
                  </a:solidFill>
                  <a:latin typeface="Bahnschrift"/>
                  <a:ea typeface="Bahnschrift"/>
                  <a:cs typeface="Bahnschrift"/>
                </a:rPr>
              </a:br>
              <a:r>
                <a:rPr sz="800" i="0" dirty="0" err="1">
                  <a:solidFill>
                    <a:schemeClr val="bg2">
                      <a:lumMod val="25000"/>
                    </a:schemeClr>
                  </a:solidFill>
                  <a:latin typeface="Bahnschrift"/>
                  <a:ea typeface="Bahnschrift"/>
                  <a:cs typeface="Bahnschrift"/>
                </a:rPr>
                <a:t>Ханты-Мансийского</a:t>
              </a:r>
              <a:r>
                <a:rPr sz="800" i="0" dirty="0">
                  <a:solidFill>
                    <a:schemeClr val="bg2">
                      <a:lumMod val="25000"/>
                    </a:schemeClr>
                  </a:solidFill>
                  <a:latin typeface="Bahnschrift"/>
                  <a:ea typeface="Bahnschrift"/>
                  <a:cs typeface="Bahnschrift"/>
                </a:rPr>
                <a:t> </a:t>
              </a:r>
            </a:p>
            <a:p>
              <a:pPr marL="0" indent="0" algn="l"/>
              <a:r>
                <a:rPr sz="800" i="0" dirty="0" err="1">
                  <a:solidFill>
                    <a:schemeClr val="bg2">
                      <a:lumMod val="25000"/>
                    </a:schemeClr>
                  </a:solidFill>
                  <a:latin typeface="Bahnschrift"/>
                  <a:ea typeface="Bahnschrift"/>
                  <a:cs typeface="Bahnschrift"/>
                </a:rPr>
                <a:t>автономного</a:t>
              </a:r>
              <a:r>
                <a:rPr sz="800" i="0" dirty="0">
                  <a:solidFill>
                    <a:schemeClr val="bg2">
                      <a:lumMod val="25000"/>
                    </a:schemeClr>
                  </a:solidFill>
                  <a:latin typeface="Bahnschrift"/>
                  <a:ea typeface="Bahnschrift"/>
                  <a:cs typeface="Bahnschrift"/>
                </a:rPr>
                <a:t> </a:t>
              </a:r>
              <a:r>
                <a:rPr sz="800" i="0" dirty="0" err="1">
                  <a:solidFill>
                    <a:schemeClr val="bg2">
                      <a:lumMod val="25000"/>
                    </a:schemeClr>
                  </a:solidFill>
                  <a:latin typeface="Bahnschrift"/>
                  <a:ea typeface="Bahnschrift"/>
                  <a:cs typeface="Bahnschrift"/>
                </a:rPr>
                <a:t>округа</a:t>
              </a:r>
              <a:r>
                <a:rPr sz="800" i="0" dirty="0">
                  <a:solidFill>
                    <a:schemeClr val="bg2">
                      <a:lumMod val="25000"/>
                    </a:schemeClr>
                  </a:solidFill>
                  <a:latin typeface="Bahnschrift"/>
                  <a:ea typeface="Bahnschrift"/>
                  <a:cs typeface="Bahnschrift"/>
                </a:rPr>
                <a:t> – </a:t>
              </a:r>
              <a:r>
                <a:rPr sz="800" i="0" dirty="0" err="1">
                  <a:solidFill>
                    <a:schemeClr val="bg2">
                      <a:lumMod val="25000"/>
                    </a:schemeClr>
                  </a:solidFill>
                  <a:latin typeface="Bahnschrift"/>
                  <a:ea typeface="Bahnschrift"/>
                  <a:cs typeface="Bahnschrift"/>
                </a:rPr>
                <a:t>Югры</a:t>
              </a:r>
              <a:endParaRPr sz="800" dirty="0">
                <a:solidFill>
                  <a:schemeClr val="bg2">
                    <a:lumMod val="25000"/>
                  </a:schemeClr>
                </a:solidFill>
                <a:latin typeface="Bahnschrift"/>
                <a:ea typeface="Bahnschrift"/>
                <a:cs typeface="Bahnschrif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245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E336FCB-A8F6-9829-2E0C-DD12E79D4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0" r="29011"/>
          <a:stretch/>
        </p:blipFill>
        <p:spPr>
          <a:xfrm>
            <a:off x="9195758" y="1112806"/>
            <a:ext cx="2651185" cy="35023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E6FA7E5-B30C-E066-F934-08D72EAFA97B}"/>
              </a:ext>
            </a:extLst>
          </p:cNvPr>
          <p:cNvSpPr txBox="1"/>
          <p:nvPr/>
        </p:nvSpPr>
        <p:spPr>
          <a:xfrm>
            <a:off x="9376913" y="5129352"/>
            <a:ext cx="2398144" cy="3754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lnSpc>
                <a:spcPct val="115000"/>
              </a:lnSpc>
              <a:spcAft>
                <a:spcPts val="1000"/>
              </a:spcAft>
              <a:defRPr sz="24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</a:lstStyle>
          <a:p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ЭКЗОСКЕЛЕТ (Россия)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3C2077B3-11B1-88F6-DCA9-700CA1E169DF}"/>
              </a:ext>
            </a:extLst>
          </p:cNvPr>
          <p:cNvGrpSpPr/>
          <p:nvPr/>
        </p:nvGrpSpPr>
        <p:grpSpPr>
          <a:xfrm>
            <a:off x="8928400" y="5164471"/>
            <a:ext cx="474392" cy="520336"/>
            <a:chOff x="509019" y="2057697"/>
            <a:chExt cx="663886" cy="663886"/>
          </a:xfrm>
        </p:grpSpPr>
        <p:sp>
          <p:nvSpPr>
            <p:cNvPr id="25" name="Овал 24">
              <a:extLst>
                <a:ext uri="{FF2B5EF4-FFF2-40B4-BE49-F238E27FC236}">
                  <a16:creationId xmlns:a16="http://schemas.microsoft.com/office/drawing/2014/main" xmlns="" id="{55A7665E-3FF5-7B03-7329-898BBFF85193}"/>
                </a:ext>
              </a:extLst>
            </p:cNvPr>
            <p:cNvSpPr/>
            <p:nvPr/>
          </p:nvSpPr>
          <p:spPr>
            <a:xfrm>
              <a:off x="509019" y="2057697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" name="Рисунок 60">
              <a:extLst>
                <a:ext uri="{FF2B5EF4-FFF2-40B4-BE49-F238E27FC236}">
                  <a16:creationId xmlns:a16="http://schemas.microsoft.com/office/drawing/2014/main" xmlns="" id="{42FABD59-C0CE-EF59-3B14-95DAAE2CA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642693" y="2193853"/>
              <a:ext cx="396536" cy="396536"/>
            </a:xfrm>
            <a:prstGeom prst="rect">
              <a:avLst/>
            </a:prstGeom>
          </p:spPr>
        </p:pic>
      </p:grp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F3FA1D1D-A07D-EA10-F24A-734A5F529779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9E39566-7C57-8493-E622-773B299F2973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10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30" name="Picture 2" descr="C:\Users\ignatov_sv\Downloads\Telegram Desktop\photo_2023-06-14_13-30-59.jpg">
            <a:extLst>
              <a:ext uri="{FF2B5EF4-FFF2-40B4-BE49-F238E27FC236}">
                <a16:creationId xmlns:a16="http://schemas.microsoft.com/office/drawing/2014/main" xmlns="" id="{9C4BA3B1-D253-6C8D-C53E-641280E75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tretch/>
        </p:blipFill>
        <p:spPr bwMode="auto">
          <a:xfrm>
            <a:off x="304887" y="250164"/>
            <a:ext cx="2748866" cy="2242869"/>
          </a:xfrm>
          <a:prstGeom prst="rect">
            <a:avLst/>
          </a:prstGeom>
          <a:noFill/>
        </p:spPr>
      </p:pic>
      <p:pic>
        <p:nvPicPr>
          <p:cNvPr id="31" name="Picture 3" descr="C:\Users\ignatov_sv\Downloads\Telegram Desktop\photo_2023-06-14_13-31-03.jpg">
            <a:extLst>
              <a:ext uri="{FF2B5EF4-FFF2-40B4-BE49-F238E27FC236}">
                <a16:creationId xmlns:a16="http://schemas.microsoft.com/office/drawing/2014/main" xmlns="" id="{BE5FBC7C-6A32-45E9-EB0C-BB931AA36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tretch/>
        </p:blipFill>
        <p:spPr bwMode="auto">
          <a:xfrm>
            <a:off x="322139" y="2468901"/>
            <a:ext cx="2748865" cy="2430904"/>
          </a:xfrm>
          <a:prstGeom prst="rect">
            <a:avLst/>
          </a:prstGeom>
          <a:noFill/>
        </p:spPr>
      </p:pic>
      <p:sp>
        <p:nvSpPr>
          <p:cNvPr id="32" name="Google Shape;57;p2">
            <a:extLst>
              <a:ext uri="{FF2B5EF4-FFF2-40B4-BE49-F238E27FC236}">
                <a16:creationId xmlns:a16="http://schemas.microsoft.com/office/drawing/2014/main" xmlns="" id="{7243C82E-261D-46A2-B30E-12509514A8B3}"/>
              </a:ext>
            </a:extLst>
          </p:cNvPr>
          <p:cNvSpPr txBox="1">
            <a:spLocks/>
          </p:cNvSpPr>
          <p:nvPr/>
        </p:nvSpPr>
        <p:spPr>
          <a:xfrm>
            <a:off x="334970" y="5060713"/>
            <a:ext cx="272740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1200" dirty="0">
                <a:sym typeface="Century Gothic"/>
              </a:rPr>
              <a:t>Механизированное устройство для восстановления активных движений в пальцах с биологической обратной связью и виртуальной реальностью</a:t>
            </a:r>
          </a:p>
        </p:txBody>
      </p:sp>
      <p:pic>
        <p:nvPicPr>
          <p:cNvPr id="33" name="Picture 2" descr="C:\Users\ignatov_sv\Downloads\Telegram Desktop\photo_2023-06-14_12-54-00.jpg">
            <a:extLst>
              <a:ext uri="{FF2B5EF4-FFF2-40B4-BE49-F238E27FC236}">
                <a16:creationId xmlns:a16="http://schemas.microsoft.com/office/drawing/2014/main" xmlns="" id="{FD9310A5-B16A-C94A-36F1-9496F56476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/>
          <a:srcRect l="2427" r="12317"/>
          <a:stretch/>
        </p:blipFill>
        <p:spPr bwMode="auto">
          <a:xfrm>
            <a:off x="3827186" y="1250830"/>
            <a:ext cx="4698588" cy="3416060"/>
          </a:xfrm>
          <a:prstGeom prst="rect">
            <a:avLst/>
          </a:prstGeom>
          <a:noFill/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9CC991B-BC7C-4D8C-A4C6-DA377C2CF4E2}"/>
              </a:ext>
            </a:extLst>
          </p:cNvPr>
          <p:cNvSpPr txBox="1"/>
          <p:nvPr/>
        </p:nvSpPr>
        <p:spPr>
          <a:xfrm>
            <a:off x="4002716" y="5071377"/>
            <a:ext cx="4247132" cy="63010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lnSpc>
                <a:spcPct val="115000"/>
              </a:lnSpc>
              <a:spcAft>
                <a:spcPts val="1000"/>
              </a:spcAft>
              <a:defRPr sz="24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</a:lstStyle>
          <a:p>
            <a:pPr algn="ctr"/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Антигравитационная беговая дорожка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</a:rPr>
              <a:t>AlterG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Овал 34">
            <a:extLst>
              <a:ext uri="{FF2B5EF4-FFF2-40B4-BE49-F238E27FC236}">
                <a16:creationId xmlns:a16="http://schemas.microsoft.com/office/drawing/2014/main" xmlns="" id="{7E7450FB-0862-4D9E-86F7-A375D3808CA4}"/>
              </a:ext>
            </a:extLst>
          </p:cNvPr>
          <p:cNvSpPr/>
          <p:nvPr/>
        </p:nvSpPr>
        <p:spPr>
          <a:xfrm>
            <a:off x="3571396" y="5223293"/>
            <a:ext cx="663886" cy="663886"/>
          </a:xfrm>
          <a:prstGeom prst="ellipse">
            <a:avLst/>
          </a:prstGeom>
          <a:solidFill>
            <a:srgbClr val="58F6C9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Shape 85">
            <a:extLst>
              <a:ext uri="{FF2B5EF4-FFF2-40B4-BE49-F238E27FC236}">
                <a16:creationId xmlns:a16="http://schemas.microsoft.com/office/drawing/2014/main" xmlns="" id="{AD6F0E99-44DD-491A-96CC-5EE196DC72D1}"/>
              </a:ext>
            </a:extLst>
          </p:cNvPr>
          <p:cNvSpPr/>
          <p:nvPr/>
        </p:nvSpPr>
        <p:spPr>
          <a:xfrm flipH="1">
            <a:off x="8329851" y="406696"/>
            <a:ext cx="297442" cy="247650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A4252288-D1EA-4034-9ACE-2759A0C25A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726029" y="5351356"/>
            <a:ext cx="396536" cy="396536"/>
          </a:xfrm>
          <a:prstGeom prst="rect">
            <a:avLst/>
          </a:prstGeom>
        </p:spPr>
      </p:pic>
      <p:sp>
        <p:nvSpPr>
          <p:cNvPr id="38" name="Shape 85">
            <a:extLst>
              <a:ext uri="{FF2B5EF4-FFF2-40B4-BE49-F238E27FC236}">
                <a16:creationId xmlns:a16="http://schemas.microsoft.com/office/drawing/2014/main" xmlns="" id="{2697F87C-C47A-4A5F-8094-CCBBB6212CF6}"/>
              </a:ext>
            </a:extLst>
          </p:cNvPr>
          <p:cNvSpPr/>
          <p:nvPr/>
        </p:nvSpPr>
        <p:spPr>
          <a:xfrm flipH="1">
            <a:off x="8784045" y="719121"/>
            <a:ext cx="174812" cy="145548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493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Дуга 59">
            <a:extLst>
              <a:ext uri="{FF2B5EF4-FFF2-40B4-BE49-F238E27FC236}">
                <a16:creationId xmlns:a16="http://schemas.microsoft.com/office/drawing/2014/main" xmlns="" id="{22AA278A-DF40-DB95-98F3-9869866245AD}"/>
              </a:ext>
            </a:extLst>
          </p:cNvPr>
          <p:cNvSpPr/>
          <p:nvPr/>
        </p:nvSpPr>
        <p:spPr>
          <a:xfrm>
            <a:off x="10583406" y="5223358"/>
            <a:ext cx="2199144" cy="2199144"/>
          </a:xfrm>
          <a:prstGeom prst="arc">
            <a:avLst>
              <a:gd name="adj1" fmla="val 16349658"/>
              <a:gd name="adj2" fmla="val 11652730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>
            <a:extLst>
              <a:ext uri="{FF2B5EF4-FFF2-40B4-BE49-F238E27FC236}">
                <a16:creationId xmlns:a16="http://schemas.microsoft.com/office/drawing/2014/main" xmlns="" id="{FD8A7678-1732-7C63-8CD4-51C3B32BC5D8}"/>
              </a:ext>
            </a:extLst>
          </p:cNvPr>
          <p:cNvSpPr/>
          <p:nvPr/>
        </p:nvSpPr>
        <p:spPr>
          <a:xfrm>
            <a:off x="9414358" y="4054310"/>
            <a:ext cx="4537240" cy="4537240"/>
          </a:xfrm>
          <a:prstGeom prst="arc">
            <a:avLst>
              <a:gd name="adj1" fmla="val 11699067"/>
              <a:gd name="adj2" fmla="val 11206437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1318847" y="703385"/>
            <a:ext cx="10322168" cy="1969477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Профессиональная   переподготовка:</a:t>
            </a:r>
          </a:p>
          <a:p>
            <a:pPr algn="just"/>
            <a:r>
              <a:rPr lang="ru-RU" sz="24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- врачей по специальности «Физическая и реабилитационная медицина» -65</a:t>
            </a:r>
          </a:p>
          <a:p>
            <a:pPr algn="just"/>
            <a:r>
              <a:rPr lang="ru-RU" sz="24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- специалистов со средним медицинским образованием по специальности "Реабилитационное сестринское дело" -80</a:t>
            </a:r>
          </a:p>
        </p:txBody>
      </p:sp>
      <p:grpSp>
        <p:nvGrpSpPr>
          <p:cNvPr id="3" name="Группа 35">
            <a:extLst>
              <a:ext uri="{FF2B5EF4-FFF2-40B4-BE49-F238E27FC236}">
                <a16:creationId xmlns:a16="http://schemas.microsoft.com/office/drawing/2014/main" xmlns="" id="{A9CEA261-EA13-5267-96FB-A3484F918329}"/>
              </a:ext>
            </a:extLst>
          </p:cNvPr>
          <p:cNvGrpSpPr/>
          <p:nvPr/>
        </p:nvGrpSpPr>
        <p:grpSpPr>
          <a:xfrm>
            <a:off x="517485" y="1755277"/>
            <a:ext cx="587580" cy="587580"/>
            <a:chOff x="1662278" y="792300"/>
            <a:chExt cx="663886" cy="663886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322F04E5-265A-F503-29D0-06584A4131A9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xmlns="" id="{E7202651-E64A-C63B-1B1C-29A590A3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40" name="Прямоугольник: скругленные верхние углы 39">
            <a:extLst>
              <a:ext uri="{FF2B5EF4-FFF2-40B4-BE49-F238E27FC236}">
                <a16:creationId xmlns:a16="http://schemas.microsoft.com/office/drawing/2014/main" xmlns="" id="{99C57FA0-9EF3-E053-CA56-F95AF5E8EB6A}"/>
              </a:ext>
            </a:extLst>
          </p:cNvPr>
          <p:cNvSpPr/>
          <p:nvPr/>
        </p:nvSpPr>
        <p:spPr>
          <a:xfrm rot="10800000">
            <a:off x="410760" y="6223783"/>
            <a:ext cx="11155241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>
            <a:extLst>
              <a:ext uri="{FF2B5EF4-FFF2-40B4-BE49-F238E27FC236}">
                <a16:creationId xmlns:a16="http://schemas.microsoft.com/office/drawing/2014/main" xmlns="" id="{FF9CD68E-8E0D-7063-CB28-F6F20B01C6F3}"/>
              </a:ext>
            </a:extLst>
          </p:cNvPr>
          <p:cNvSpPr/>
          <p:nvPr/>
        </p:nvSpPr>
        <p:spPr>
          <a:xfrm>
            <a:off x="254008" y="375177"/>
            <a:ext cx="2152026" cy="2152026"/>
          </a:xfrm>
          <a:prstGeom prst="arc">
            <a:avLst>
              <a:gd name="adj1" fmla="val 8475246"/>
              <a:gd name="adj2" fmla="val 21370426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xmlns="" id="{DDCCC746-ED28-93BF-BC26-BBF85DF66EC4}"/>
              </a:ext>
            </a:extLst>
          </p:cNvPr>
          <p:cNvSpPr/>
          <p:nvPr/>
        </p:nvSpPr>
        <p:spPr>
          <a:xfrm>
            <a:off x="-307686" y="-186517"/>
            <a:ext cx="3275414" cy="3275414"/>
          </a:xfrm>
          <a:prstGeom prst="arc">
            <a:avLst>
              <a:gd name="adj1" fmla="val 7243609"/>
              <a:gd name="adj2" fmla="val 18784445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>
            <a:extLst>
              <a:ext uri="{FF2B5EF4-FFF2-40B4-BE49-F238E27FC236}">
                <a16:creationId xmlns:a16="http://schemas.microsoft.com/office/drawing/2014/main" xmlns="" id="{3A1AAFD1-3C3E-E06F-D6CE-1209A73C98F6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FBA95F9-56CA-72E3-0C56-597C2E836301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11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9" name="Shape 85">
            <a:extLst>
              <a:ext uri="{FF2B5EF4-FFF2-40B4-BE49-F238E27FC236}">
                <a16:creationId xmlns:a16="http://schemas.microsoft.com/office/drawing/2014/main" xmlns="" id="{1B6EC6A7-83B4-E757-F47C-98F4DE31CDBE}"/>
              </a:ext>
            </a:extLst>
          </p:cNvPr>
          <p:cNvSpPr/>
          <p:nvPr/>
        </p:nvSpPr>
        <p:spPr>
          <a:xfrm flipH="1">
            <a:off x="9694321" y="5030342"/>
            <a:ext cx="174812" cy="145548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1339362" y="3176955"/>
            <a:ext cx="10322168" cy="1512277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Внедрено в практику отделений медицинской реабилитации медицинских организаций положений клинических/методических рекомендаций – 14 МО</a:t>
            </a:r>
          </a:p>
        </p:txBody>
      </p:sp>
      <p:grpSp>
        <p:nvGrpSpPr>
          <p:cNvPr id="19" name="Группа 35">
            <a:extLst>
              <a:ext uri="{FF2B5EF4-FFF2-40B4-BE49-F238E27FC236}">
                <a16:creationId xmlns:a16="http://schemas.microsoft.com/office/drawing/2014/main" xmlns="" id="{A9CEA261-EA13-5267-96FB-A3484F918329}"/>
              </a:ext>
            </a:extLst>
          </p:cNvPr>
          <p:cNvGrpSpPr/>
          <p:nvPr/>
        </p:nvGrpSpPr>
        <p:grpSpPr>
          <a:xfrm>
            <a:off x="485247" y="3507877"/>
            <a:ext cx="587580" cy="587580"/>
            <a:chOff x="1662278" y="792300"/>
            <a:chExt cx="663886" cy="663886"/>
          </a:xfrm>
        </p:grpSpPr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xmlns="" id="{322F04E5-265A-F503-29D0-06584A4131A9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3" name="Рисунок 22">
              <a:extLst>
                <a:ext uri="{FF2B5EF4-FFF2-40B4-BE49-F238E27FC236}">
                  <a16:creationId xmlns:a16="http://schemas.microsoft.com/office/drawing/2014/main" xmlns="" id="{E7202651-E64A-C63B-1B1C-29A590A3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34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Дуга 59">
            <a:extLst>
              <a:ext uri="{FF2B5EF4-FFF2-40B4-BE49-F238E27FC236}">
                <a16:creationId xmlns:a16="http://schemas.microsoft.com/office/drawing/2014/main" xmlns="" id="{22AA278A-DF40-DB95-98F3-9869866245AD}"/>
              </a:ext>
            </a:extLst>
          </p:cNvPr>
          <p:cNvSpPr/>
          <p:nvPr/>
        </p:nvSpPr>
        <p:spPr>
          <a:xfrm>
            <a:off x="10583406" y="5223358"/>
            <a:ext cx="2199144" cy="2199144"/>
          </a:xfrm>
          <a:prstGeom prst="arc">
            <a:avLst>
              <a:gd name="adj1" fmla="val 16349658"/>
              <a:gd name="adj2" fmla="val 11652730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>
            <a:extLst>
              <a:ext uri="{FF2B5EF4-FFF2-40B4-BE49-F238E27FC236}">
                <a16:creationId xmlns:a16="http://schemas.microsoft.com/office/drawing/2014/main" xmlns="" id="{FD8A7678-1732-7C63-8CD4-51C3B32BC5D8}"/>
              </a:ext>
            </a:extLst>
          </p:cNvPr>
          <p:cNvSpPr/>
          <p:nvPr/>
        </p:nvSpPr>
        <p:spPr>
          <a:xfrm>
            <a:off x="9414358" y="4054310"/>
            <a:ext cx="4537240" cy="4537240"/>
          </a:xfrm>
          <a:prstGeom prst="arc">
            <a:avLst>
              <a:gd name="adj1" fmla="val 11699067"/>
              <a:gd name="adj2" fmla="val 11206437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1371601" y="2258223"/>
            <a:ext cx="9398977" cy="2718224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35">
            <a:extLst>
              <a:ext uri="{FF2B5EF4-FFF2-40B4-BE49-F238E27FC236}">
                <a16:creationId xmlns:a16="http://schemas.microsoft.com/office/drawing/2014/main" xmlns="" id="{A9CEA261-EA13-5267-96FB-A3484F918329}"/>
              </a:ext>
            </a:extLst>
          </p:cNvPr>
          <p:cNvGrpSpPr/>
          <p:nvPr/>
        </p:nvGrpSpPr>
        <p:grpSpPr>
          <a:xfrm>
            <a:off x="658162" y="3074123"/>
            <a:ext cx="587580" cy="587580"/>
            <a:chOff x="1662278" y="792300"/>
            <a:chExt cx="663886" cy="663886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322F04E5-265A-F503-29D0-06584A4131A9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xmlns="" id="{E7202651-E64A-C63B-1B1C-29A590A3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40" name="Прямоугольник: скругленные верхние углы 39">
            <a:extLst>
              <a:ext uri="{FF2B5EF4-FFF2-40B4-BE49-F238E27FC236}">
                <a16:creationId xmlns:a16="http://schemas.microsoft.com/office/drawing/2014/main" xmlns="" id="{99C57FA0-9EF3-E053-CA56-F95AF5E8EB6A}"/>
              </a:ext>
            </a:extLst>
          </p:cNvPr>
          <p:cNvSpPr/>
          <p:nvPr/>
        </p:nvSpPr>
        <p:spPr>
          <a:xfrm rot="10800000">
            <a:off x="410760" y="6223783"/>
            <a:ext cx="11155241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>
            <a:extLst>
              <a:ext uri="{FF2B5EF4-FFF2-40B4-BE49-F238E27FC236}">
                <a16:creationId xmlns:a16="http://schemas.microsoft.com/office/drawing/2014/main" xmlns="" id="{FF9CD68E-8E0D-7063-CB28-F6F20B01C6F3}"/>
              </a:ext>
            </a:extLst>
          </p:cNvPr>
          <p:cNvSpPr/>
          <p:nvPr/>
        </p:nvSpPr>
        <p:spPr>
          <a:xfrm>
            <a:off x="254008" y="375177"/>
            <a:ext cx="2152026" cy="2152026"/>
          </a:xfrm>
          <a:prstGeom prst="arc">
            <a:avLst>
              <a:gd name="adj1" fmla="val 8475246"/>
              <a:gd name="adj2" fmla="val 21370426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xmlns="" id="{DDCCC746-ED28-93BF-BC26-BBF85DF66EC4}"/>
              </a:ext>
            </a:extLst>
          </p:cNvPr>
          <p:cNvSpPr/>
          <p:nvPr/>
        </p:nvSpPr>
        <p:spPr>
          <a:xfrm>
            <a:off x="-307686" y="-186517"/>
            <a:ext cx="3275414" cy="3275414"/>
          </a:xfrm>
          <a:prstGeom prst="arc">
            <a:avLst>
              <a:gd name="adj1" fmla="val 7243609"/>
              <a:gd name="adj2" fmla="val 18784445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>
            <a:extLst>
              <a:ext uri="{FF2B5EF4-FFF2-40B4-BE49-F238E27FC236}">
                <a16:creationId xmlns:a16="http://schemas.microsoft.com/office/drawing/2014/main" xmlns="" id="{3A1AAFD1-3C3E-E06F-D6CE-1209A73C98F6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FBA95F9-56CA-72E3-0C56-597C2E836301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12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9" name="Shape 85">
            <a:extLst>
              <a:ext uri="{FF2B5EF4-FFF2-40B4-BE49-F238E27FC236}">
                <a16:creationId xmlns:a16="http://schemas.microsoft.com/office/drawing/2014/main" xmlns="" id="{1B6EC6A7-83B4-E757-F47C-98F4DE31CDBE}"/>
              </a:ext>
            </a:extLst>
          </p:cNvPr>
          <p:cNvSpPr/>
          <p:nvPr/>
        </p:nvSpPr>
        <p:spPr>
          <a:xfrm flipH="1">
            <a:off x="9694321" y="5030342"/>
            <a:ext cx="174812" cy="145548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04446" y="615352"/>
            <a:ext cx="112981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Создание на функциональной основе центров (бюро) маршрутизации 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88123" y="2373922"/>
            <a:ext cx="860767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для взрослых на базе БУ «Окружной клинический лечебно-реабилитационный центр»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AC28D"/>
              </a:solidFill>
              <a:latin typeface="Bahnschrift SemiBold" panose="020B0502040204020203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 для детей на базе БУ «Нижневартовская окружная клиническая детская больница»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4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 smtClean="0">
              <a:solidFill>
                <a:schemeClr val="bg2">
                  <a:lumMod val="25000"/>
                </a:schemeClr>
              </a:solidFill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4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6E64A52-7B25-479A-500E-E121D8E8A9DC}"/>
              </a:ext>
            </a:extLst>
          </p:cNvPr>
          <p:cNvSpPr txBox="1"/>
          <p:nvPr/>
        </p:nvSpPr>
        <p:spPr>
          <a:xfrm>
            <a:off x="571500" y="415523"/>
            <a:ext cx="11049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>
                <a:solidFill>
                  <a:srgbClr val="0AC28D"/>
                </a:solidFill>
                <a:latin typeface="Bahnschrift SemiBold" panose="020B0502040204020203" pitchFamily="34" charset="0"/>
              </a:rPr>
              <a:t>Оценка деятельности реабилитационной службы автономного округа  ФГАУ «Национальный медицинский исследовательский центр «Лечебно-реабилитационный центр» Минздрава России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17611EB-9FC1-CC93-77CD-C1779384C5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892" y="1508124"/>
            <a:ext cx="3348237" cy="4795635"/>
          </a:xfrm>
          <a:prstGeom prst="rect">
            <a:avLst/>
          </a:prstGeom>
          <a:ln>
            <a:solidFill>
              <a:srgbClr val="0AC28D"/>
            </a:solidFill>
          </a:ln>
          <a:effectLst>
            <a:outerShdw blurRad="177800" dist="88900" dir="8100000" algn="tr" rotWithShape="0">
              <a:srgbClr val="0AC28D">
                <a:alpha val="15000"/>
              </a:srgbClr>
            </a:outerShdw>
          </a:effectLst>
        </p:spPr>
      </p:pic>
      <p:sp>
        <p:nvSpPr>
          <p:cNvPr id="4" name="Google Shape;57;p2">
            <a:extLst>
              <a:ext uri="{FF2B5EF4-FFF2-40B4-BE49-F238E27FC236}">
                <a16:creationId xmlns:a16="http://schemas.microsoft.com/office/drawing/2014/main" xmlns="" id="{9B3A2479-9646-814B-8573-0CFE5A0E4AAE}"/>
              </a:ext>
            </a:extLst>
          </p:cNvPr>
          <p:cNvSpPr txBox="1">
            <a:spLocks/>
          </p:cNvSpPr>
          <p:nvPr/>
        </p:nvSpPr>
        <p:spPr>
          <a:xfrm>
            <a:off x="4653143" y="1418328"/>
            <a:ext cx="65454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dirty="0">
                <a:latin typeface="Bahnschrift SemiBold" panose="020B0502040204020203" pitchFamily="34" charset="0"/>
                <a:sym typeface="Century Gothic"/>
              </a:rPr>
              <a:t>Аудит организации реабилитационной помощи в автономном округе </a:t>
            </a:r>
          </a:p>
        </p:txBody>
      </p:sp>
      <p:sp>
        <p:nvSpPr>
          <p:cNvPr id="5" name="Google Shape;57;p2">
            <a:extLst>
              <a:ext uri="{FF2B5EF4-FFF2-40B4-BE49-F238E27FC236}">
                <a16:creationId xmlns:a16="http://schemas.microsoft.com/office/drawing/2014/main" xmlns="" id="{0BC3983C-2CFE-3CC4-8A4B-08572959CE0A}"/>
              </a:ext>
            </a:extLst>
          </p:cNvPr>
          <p:cNvSpPr txBox="1">
            <a:spLocks/>
          </p:cNvSpPr>
          <p:nvPr/>
        </p:nvSpPr>
        <p:spPr>
          <a:xfrm>
            <a:off x="4653143" y="1961971"/>
            <a:ext cx="30402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dirty="0">
                <a:latin typeface="Bahnschrift SemiBold" panose="020B0502040204020203" pitchFamily="34" charset="0"/>
                <a:sym typeface="Century Gothic"/>
              </a:rPr>
              <a:t>Основные критерии оценки: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95B2D56C-37EC-8D49-C1F1-5692F82780B3}"/>
              </a:ext>
            </a:extLst>
          </p:cNvPr>
          <p:cNvSpPr/>
          <p:nvPr/>
        </p:nvSpPr>
        <p:spPr>
          <a:xfrm>
            <a:off x="4749226" y="2433162"/>
            <a:ext cx="3040260" cy="760930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Google Shape;57;p2">
            <a:extLst>
              <a:ext uri="{FF2B5EF4-FFF2-40B4-BE49-F238E27FC236}">
                <a16:creationId xmlns:a16="http://schemas.microsoft.com/office/drawing/2014/main" xmlns="" id="{AC363AB5-E427-D3DD-89AF-D127B24BE12D}"/>
              </a:ext>
            </a:extLst>
          </p:cNvPr>
          <p:cNvSpPr txBox="1">
            <a:spLocks/>
          </p:cNvSpPr>
          <p:nvPr/>
        </p:nvSpPr>
        <p:spPr>
          <a:xfrm>
            <a:off x="5163683" y="2554264"/>
            <a:ext cx="20039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16000" indent="-216000"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indent="0">
              <a:spcBef>
                <a:spcPts val="1200"/>
              </a:spcBef>
              <a:buClr>
                <a:srgbClr val="0AC28D"/>
              </a:buClr>
              <a:buNone/>
            </a:pPr>
            <a:r>
              <a:rPr lang="ru-RU" dirty="0">
                <a:sym typeface="Century Gothic"/>
              </a:rPr>
              <a:t>Кадровая обеспеченность отрасли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0A4F14B4-EF3D-F7CB-780A-29A4552E024E}"/>
              </a:ext>
            </a:extLst>
          </p:cNvPr>
          <p:cNvSpPr/>
          <p:nvPr/>
        </p:nvSpPr>
        <p:spPr>
          <a:xfrm>
            <a:off x="4988303" y="2647357"/>
            <a:ext cx="106680" cy="106680"/>
          </a:xfrm>
          <a:prstGeom prst="ellipse">
            <a:avLst/>
          </a:pr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66142080-4F75-2479-5A31-1EE87B709165}"/>
              </a:ext>
            </a:extLst>
          </p:cNvPr>
          <p:cNvSpPr/>
          <p:nvPr/>
        </p:nvSpPr>
        <p:spPr>
          <a:xfrm>
            <a:off x="8046780" y="2433162"/>
            <a:ext cx="3040260" cy="760930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Google Shape;57;p2">
            <a:extLst>
              <a:ext uri="{FF2B5EF4-FFF2-40B4-BE49-F238E27FC236}">
                <a16:creationId xmlns:a16="http://schemas.microsoft.com/office/drawing/2014/main" xmlns="" id="{2109E60F-ECF1-E254-1689-BB7343817678}"/>
              </a:ext>
            </a:extLst>
          </p:cNvPr>
          <p:cNvSpPr txBox="1">
            <a:spLocks/>
          </p:cNvSpPr>
          <p:nvPr/>
        </p:nvSpPr>
        <p:spPr>
          <a:xfrm>
            <a:off x="8461237" y="2554264"/>
            <a:ext cx="21811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16000" indent="-216000"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indent="0">
              <a:spcBef>
                <a:spcPts val="1200"/>
              </a:spcBef>
              <a:buClr>
                <a:srgbClr val="0AC28D"/>
              </a:buClr>
              <a:buNone/>
            </a:pPr>
            <a:r>
              <a:rPr lang="ru-RU" dirty="0">
                <a:sym typeface="Century Gothic"/>
              </a:rPr>
              <a:t>Нагрузка на реабилитационные койки 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60A04124-4957-A7BE-DF99-A000EAD0D699}"/>
              </a:ext>
            </a:extLst>
          </p:cNvPr>
          <p:cNvSpPr/>
          <p:nvPr/>
        </p:nvSpPr>
        <p:spPr>
          <a:xfrm>
            <a:off x="8285857" y="2647357"/>
            <a:ext cx="106680" cy="106680"/>
          </a:xfrm>
          <a:prstGeom prst="ellipse">
            <a:avLst/>
          </a:pr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xmlns="" id="{A131BD3C-D912-11CC-1A9F-0A15D4235642}"/>
              </a:ext>
            </a:extLst>
          </p:cNvPr>
          <p:cNvSpPr/>
          <p:nvPr/>
        </p:nvSpPr>
        <p:spPr>
          <a:xfrm>
            <a:off x="4749226" y="3332322"/>
            <a:ext cx="3040260" cy="928570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Google Shape;57;p2">
            <a:extLst>
              <a:ext uri="{FF2B5EF4-FFF2-40B4-BE49-F238E27FC236}">
                <a16:creationId xmlns:a16="http://schemas.microsoft.com/office/drawing/2014/main" xmlns="" id="{FF3218CC-DB41-E16C-D2E6-C6D4F30389B9}"/>
              </a:ext>
            </a:extLst>
          </p:cNvPr>
          <p:cNvSpPr txBox="1">
            <a:spLocks/>
          </p:cNvSpPr>
          <p:nvPr/>
        </p:nvSpPr>
        <p:spPr>
          <a:xfrm>
            <a:off x="5163683" y="3453424"/>
            <a:ext cx="21715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16000" indent="-216000"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indent="0">
              <a:spcBef>
                <a:spcPts val="1200"/>
              </a:spcBef>
              <a:buClr>
                <a:srgbClr val="0AC28D"/>
              </a:buClr>
              <a:buNone/>
            </a:pPr>
            <a:r>
              <a:rPr lang="ru-RU" dirty="0">
                <a:sym typeface="Century Gothic"/>
              </a:rPr>
              <a:t>Наличие мультидисциплинарных реабилитационных команд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78AB9980-8BBD-0828-7BAB-3E2A0BBB8E41}"/>
              </a:ext>
            </a:extLst>
          </p:cNvPr>
          <p:cNvSpPr/>
          <p:nvPr/>
        </p:nvSpPr>
        <p:spPr>
          <a:xfrm>
            <a:off x="4988303" y="3546517"/>
            <a:ext cx="106680" cy="106680"/>
          </a:xfrm>
          <a:prstGeom prst="ellipse">
            <a:avLst/>
          </a:pr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DA345787-CA84-76CA-037C-6DA23C8453A4}"/>
              </a:ext>
            </a:extLst>
          </p:cNvPr>
          <p:cNvSpPr/>
          <p:nvPr/>
        </p:nvSpPr>
        <p:spPr>
          <a:xfrm>
            <a:off x="8046780" y="3332322"/>
            <a:ext cx="3040260" cy="928570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Google Shape;57;p2">
            <a:extLst>
              <a:ext uri="{FF2B5EF4-FFF2-40B4-BE49-F238E27FC236}">
                <a16:creationId xmlns:a16="http://schemas.microsoft.com/office/drawing/2014/main" xmlns="" id="{594CBC52-24CB-8AE8-CFC7-963CB859B7B1}"/>
              </a:ext>
            </a:extLst>
          </p:cNvPr>
          <p:cNvSpPr txBox="1">
            <a:spLocks/>
          </p:cNvSpPr>
          <p:nvPr/>
        </p:nvSpPr>
        <p:spPr>
          <a:xfrm>
            <a:off x="8461236" y="3453424"/>
            <a:ext cx="25173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16000" indent="-216000"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indent="0">
              <a:spcBef>
                <a:spcPts val="1200"/>
              </a:spcBef>
              <a:buClr>
                <a:srgbClr val="0AC28D"/>
              </a:buClr>
              <a:buNone/>
            </a:pPr>
            <a:r>
              <a:rPr lang="ru-RU" dirty="0">
                <a:sym typeface="Century Gothic"/>
              </a:rPr>
              <a:t>Исполнение запланированных объемов по медицинской реабилитации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xmlns="" id="{083090A8-FB82-D44C-8085-896682695ED4}"/>
              </a:ext>
            </a:extLst>
          </p:cNvPr>
          <p:cNvSpPr/>
          <p:nvPr/>
        </p:nvSpPr>
        <p:spPr>
          <a:xfrm>
            <a:off x="8285857" y="3546517"/>
            <a:ext cx="106680" cy="106680"/>
          </a:xfrm>
          <a:prstGeom prst="ellipse">
            <a:avLst/>
          </a:pr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xmlns="" id="{4A442498-8E9E-4BC0-3D0A-47EB608B01FC}"/>
              </a:ext>
            </a:extLst>
          </p:cNvPr>
          <p:cNvSpPr/>
          <p:nvPr/>
        </p:nvSpPr>
        <p:spPr>
          <a:xfrm>
            <a:off x="4749226" y="4399122"/>
            <a:ext cx="6337814" cy="760930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Google Shape;57;p2">
            <a:extLst>
              <a:ext uri="{FF2B5EF4-FFF2-40B4-BE49-F238E27FC236}">
                <a16:creationId xmlns:a16="http://schemas.microsoft.com/office/drawing/2014/main" xmlns="" id="{651B6353-2521-6380-ACA6-43CFD568C5D3}"/>
              </a:ext>
            </a:extLst>
          </p:cNvPr>
          <p:cNvSpPr txBox="1">
            <a:spLocks/>
          </p:cNvSpPr>
          <p:nvPr/>
        </p:nvSpPr>
        <p:spPr>
          <a:xfrm>
            <a:off x="5163683" y="4520224"/>
            <a:ext cx="58148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216000" indent="-216000"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indent="0">
              <a:spcBef>
                <a:spcPts val="1200"/>
              </a:spcBef>
              <a:buClr>
                <a:srgbClr val="0AC28D"/>
              </a:buClr>
              <a:buNone/>
            </a:pPr>
            <a:r>
              <a:rPr lang="ru-RU" dirty="0">
                <a:sym typeface="Century Gothic"/>
              </a:rPr>
              <a:t>Оснащение медицинских организаций медицинским оборудованием </a:t>
            </a:r>
            <a:br>
              <a:rPr lang="ru-RU" dirty="0">
                <a:sym typeface="Century Gothic"/>
              </a:rPr>
            </a:br>
            <a:r>
              <a:rPr lang="ru-RU" dirty="0">
                <a:sym typeface="Century Gothic"/>
              </a:rPr>
              <a:t>с биологической обратной связью и другими роботизированными аппаратами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xmlns="" id="{6E3F45DA-A13D-0EA5-AA2D-B8F55FDE9F7C}"/>
              </a:ext>
            </a:extLst>
          </p:cNvPr>
          <p:cNvSpPr/>
          <p:nvPr/>
        </p:nvSpPr>
        <p:spPr>
          <a:xfrm>
            <a:off x="4988303" y="4613317"/>
            <a:ext cx="106680" cy="106680"/>
          </a:xfrm>
          <a:prstGeom prst="ellipse">
            <a:avLst/>
          </a:pr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Google Shape;57;p2">
            <a:extLst>
              <a:ext uri="{FF2B5EF4-FFF2-40B4-BE49-F238E27FC236}">
                <a16:creationId xmlns:a16="http://schemas.microsoft.com/office/drawing/2014/main" xmlns="" id="{6C6003C7-AC47-F4B0-9420-F7724762B4AB}"/>
              </a:ext>
            </a:extLst>
          </p:cNvPr>
          <p:cNvSpPr txBox="1">
            <a:spLocks/>
          </p:cNvSpPr>
          <p:nvPr/>
        </p:nvSpPr>
        <p:spPr>
          <a:xfrm>
            <a:off x="4665587" y="5541053"/>
            <a:ext cx="15218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indent="0">
              <a:spcBef>
                <a:spcPts val="1200"/>
              </a:spcBef>
              <a:buClr>
                <a:srgbClr val="0AC28D"/>
              </a:buClr>
              <a:buFont typeface="Arial" panose="020B0604020202020204" pitchFamily="34" charset="0"/>
              <a:buNone/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spcBef>
                <a:spcPts val="0"/>
              </a:spcBef>
            </a:pPr>
            <a:r>
              <a:rPr lang="ru-RU" dirty="0">
                <a:sym typeface="Century Gothic"/>
              </a:rPr>
              <a:t>По итогам аудита автономный округ занял</a:t>
            </a:r>
          </a:p>
        </p:txBody>
      </p:sp>
      <p:sp>
        <p:nvSpPr>
          <p:cNvPr id="27" name="Google Shape;57;p2">
            <a:extLst>
              <a:ext uri="{FF2B5EF4-FFF2-40B4-BE49-F238E27FC236}">
                <a16:creationId xmlns:a16="http://schemas.microsoft.com/office/drawing/2014/main" xmlns="" id="{9D0386F1-DE6F-4650-A0E9-CD3F5C001540}"/>
              </a:ext>
            </a:extLst>
          </p:cNvPr>
          <p:cNvSpPr txBox="1">
            <a:spLocks/>
          </p:cNvSpPr>
          <p:nvPr/>
        </p:nvSpPr>
        <p:spPr>
          <a:xfrm>
            <a:off x="6586898" y="5450877"/>
            <a:ext cx="412682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spcAft>
                <a:spcPts val="600"/>
              </a:spcAft>
              <a:defRPr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ru-RU" dirty="0">
                <a:sym typeface="Century Gothic"/>
              </a:rPr>
              <a:t>3 место</a:t>
            </a:r>
          </a:p>
          <a:p>
            <a:pPr algn="l">
              <a:spcAft>
                <a:spcPts val="0"/>
              </a:spcAft>
            </a:pP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  <a:sym typeface="Century Gothic"/>
              </a:rPr>
              <a:t>в рейтинге среди 31 субъекта, участвовавшего </a:t>
            </a:r>
            <a:br>
              <a:rPr lang="ru-RU" sz="1200" dirty="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  <a:sym typeface="Century Gothic"/>
              </a:rPr>
            </a:b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  <a:sym typeface="Century Gothic"/>
              </a:rPr>
              <a:t>в аудите, набрав 29 баллов (максимально 32 балла)</a:t>
            </a:r>
          </a:p>
          <a:p>
            <a:pPr algn="l">
              <a:spcAft>
                <a:spcPts val="0"/>
              </a:spcAft>
            </a:pPr>
            <a:endParaRPr lang="ru-RU" sz="1200" dirty="0">
              <a:solidFill>
                <a:schemeClr val="bg2">
                  <a:lumMod val="25000"/>
                </a:schemeClr>
              </a:solidFill>
              <a:latin typeface="Bahnschrift Light" panose="020B0502040204020203" pitchFamily="34" charset="0"/>
              <a:sym typeface="Century Gothic"/>
            </a:endParaRPr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xmlns="" id="{41212672-8355-B0EB-E5DB-3F76B717D8E4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C393A3B8-7AC5-8085-6375-610D48911547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13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32" name="Дуга 31">
            <a:extLst>
              <a:ext uri="{FF2B5EF4-FFF2-40B4-BE49-F238E27FC236}">
                <a16:creationId xmlns:a16="http://schemas.microsoft.com/office/drawing/2014/main" xmlns="" id="{A51FC3B9-E16B-3385-84D0-B5213C7E0C30}"/>
              </a:ext>
            </a:extLst>
          </p:cNvPr>
          <p:cNvSpPr/>
          <p:nvPr/>
        </p:nvSpPr>
        <p:spPr>
          <a:xfrm>
            <a:off x="10583406" y="5223358"/>
            <a:ext cx="2199144" cy="2199144"/>
          </a:xfrm>
          <a:prstGeom prst="arc">
            <a:avLst>
              <a:gd name="adj1" fmla="val 18751991"/>
              <a:gd name="adj2" fmla="val 18236261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уга 32">
            <a:extLst>
              <a:ext uri="{FF2B5EF4-FFF2-40B4-BE49-F238E27FC236}">
                <a16:creationId xmlns:a16="http://schemas.microsoft.com/office/drawing/2014/main" xmlns="" id="{E3FD664A-2D37-C04D-9835-5E43CDE0DF8E}"/>
              </a:ext>
            </a:extLst>
          </p:cNvPr>
          <p:cNvSpPr/>
          <p:nvPr/>
        </p:nvSpPr>
        <p:spPr>
          <a:xfrm>
            <a:off x="9836798" y="4476750"/>
            <a:ext cx="3692360" cy="3692360"/>
          </a:xfrm>
          <a:prstGeom prst="arc">
            <a:avLst>
              <a:gd name="adj1" fmla="val 15168534"/>
              <a:gd name="adj2" fmla="val 10888147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Shape 85">
            <a:extLst>
              <a:ext uri="{FF2B5EF4-FFF2-40B4-BE49-F238E27FC236}">
                <a16:creationId xmlns:a16="http://schemas.microsoft.com/office/drawing/2014/main" xmlns="" id="{60144EF8-776E-A88C-0AC3-530BD5D6B3A0}"/>
              </a:ext>
            </a:extLst>
          </p:cNvPr>
          <p:cNvSpPr/>
          <p:nvPr/>
        </p:nvSpPr>
        <p:spPr>
          <a:xfrm flipH="1">
            <a:off x="10762670" y="5570533"/>
            <a:ext cx="134811" cy="112244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3C9C4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209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78579EE-3DCE-E49D-3E2D-F801E254F776}"/>
              </a:ext>
            </a:extLst>
          </p:cNvPr>
          <p:cNvSpPr txBox="1"/>
          <p:nvPr/>
        </p:nvSpPr>
        <p:spPr>
          <a:xfrm>
            <a:off x="816077" y="1807948"/>
            <a:ext cx="6670573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140B3"/>
                </a:solidFill>
                <a:latin typeface="Bahnschrift SemiBold" panose="020B0502040204020203" pitchFamily="34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ru-RU" sz="6600" dirty="0">
                <a:solidFill>
                  <a:srgbClr val="0AC28D"/>
                </a:solidFill>
              </a:rPr>
              <a:t>БЛАГОДАРЮ </a:t>
            </a:r>
            <a:br>
              <a:rPr lang="ru-RU" sz="6600" dirty="0">
                <a:solidFill>
                  <a:srgbClr val="0AC28D"/>
                </a:solidFill>
              </a:rPr>
            </a:br>
            <a:r>
              <a:rPr lang="ru-RU" sz="6600" dirty="0">
                <a:solidFill>
                  <a:srgbClr val="0AC28D"/>
                </a:solidFill>
              </a:rPr>
              <a:t>ЗА ВНИМАНИЕ!</a:t>
            </a:r>
            <a:endParaRPr lang="ru-RU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: скругленные верхние углы 3">
            <a:extLst>
              <a:ext uri="{FF2B5EF4-FFF2-40B4-BE49-F238E27FC236}">
                <a16:creationId xmlns:a16="http://schemas.microsoft.com/office/drawing/2014/main" xmlns="" id="{B1CE4537-6CF7-2B1E-3BD2-4088A623FB55}"/>
              </a:ext>
            </a:extLst>
          </p:cNvPr>
          <p:cNvSpPr/>
          <p:nvPr/>
        </p:nvSpPr>
        <p:spPr>
          <a:xfrm rot="10800000">
            <a:off x="937643" y="4020506"/>
            <a:ext cx="5952106" cy="20504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CF8D70D7-2D39-CE58-DFFE-E46B0C2FA1FE}"/>
              </a:ext>
            </a:extLst>
          </p:cNvPr>
          <p:cNvSpPr/>
          <p:nvPr/>
        </p:nvSpPr>
        <p:spPr>
          <a:xfrm>
            <a:off x="8223032" y="3119158"/>
            <a:ext cx="527438" cy="527438"/>
          </a:xfrm>
          <a:prstGeom prst="ellipse">
            <a:avLst/>
          </a:prstGeom>
          <a:pattFill prst="wdDn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18D814F7-DBC3-900B-F23F-765E2CA5D5AF}"/>
              </a:ext>
            </a:extLst>
          </p:cNvPr>
          <p:cNvSpPr/>
          <p:nvPr/>
        </p:nvSpPr>
        <p:spPr>
          <a:xfrm>
            <a:off x="7312397" y="2208523"/>
            <a:ext cx="2348708" cy="2348708"/>
          </a:xfrm>
          <a:prstGeom prst="ellipse">
            <a:avLst/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>
            <a:extLst>
              <a:ext uri="{FF2B5EF4-FFF2-40B4-BE49-F238E27FC236}">
                <a16:creationId xmlns:a16="http://schemas.microsoft.com/office/drawing/2014/main" xmlns="" id="{3C56AF00-24D3-2FC1-56F8-3E4051AEFEAD}"/>
              </a:ext>
            </a:extLst>
          </p:cNvPr>
          <p:cNvSpPr/>
          <p:nvPr/>
        </p:nvSpPr>
        <p:spPr>
          <a:xfrm>
            <a:off x="6211778" y="1107904"/>
            <a:ext cx="4549946" cy="4549946"/>
          </a:xfrm>
          <a:prstGeom prst="arc">
            <a:avLst>
              <a:gd name="adj1" fmla="val 11507086"/>
              <a:gd name="adj2" fmla="val 9322834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Shape 85">
            <a:extLst>
              <a:ext uri="{FF2B5EF4-FFF2-40B4-BE49-F238E27FC236}">
                <a16:creationId xmlns:a16="http://schemas.microsoft.com/office/drawing/2014/main" xmlns="" id="{148B116F-3360-A5E3-93D1-52900FB549F1}"/>
              </a:ext>
            </a:extLst>
          </p:cNvPr>
          <p:cNvSpPr/>
          <p:nvPr/>
        </p:nvSpPr>
        <p:spPr>
          <a:xfrm flipH="1">
            <a:off x="10177589" y="1893638"/>
            <a:ext cx="134811" cy="112244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hape 85">
            <a:extLst>
              <a:ext uri="{FF2B5EF4-FFF2-40B4-BE49-F238E27FC236}">
                <a16:creationId xmlns:a16="http://schemas.microsoft.com/office/drawing/2014/main" xmlns="" id="{9E007B02-9CAB-4617-938D-CDE6A3B54FB8}"/>
              </a:ext>
            </a:extLst>
          </p:cNvPr>
          <p:cNvSpPr/>
          <p:nvPr/>
        </p:nvSpPr>
        <p:spPr>
          <a:xfrm flipH="1">
            <a:off x="7630343" y="4191620"/>
            <a:ext cx="212802" cy="177180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38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Дуга 35">
            <a:extLst>
              <a:ext uri="{FF2B5EF4-FFF2-40B4-BE49-F238E27FC236}">
                <a16:creationId xmlns:a16="http://schemas.microsoft.com/office/drawing/2014/main" xmlns="" id="{F9E52039-4D48-980B-DAD1-53A1E3449135}"/>
              </a:ext>
            </a:extLst>
          </p:cNvPr>
          <p:cNvSpPr/>
          <p:nvPr/>
        </p:nvSpPr>
        <p:spPr>
          <a:xfrm>
            <a:off x="9142684" y="3802985"/>
            <a:ext cx="5068616" cy="5068616"/>
          </a:xfrm>
          <a:prstGeom prst="arc">
            <a:avLst>
              <a:gd name="adj1" fmla="val 11615536"/>
              <a:gd name="adj2" fmla="val 11549134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>
            <a:extLst>
              <a:ext uri="{FF2B5EF4-FFF2-40B4-BE49-F238E27FC236}">
                <a16:creationId xmlns:a16="http://schemas.microsoft.com/office/drawing/2014/main" xmlns="" id="{AFEC9F30-3C2F-D0A4-5976-7BCC48317399}"/>
              </a:ext>
            </a:extLst>
          </p:cNvPr>
          <p:cNvSpPr/>
          <p:nvPr/>
        </p:nvSpPr>
        <p:spPr>
          <a:xfrm>
            <a:off x="10303293" y="4955001"/>
            <a:ext cx="2747398" cy="2747398"/>
          </a:xfrm>
          <a:prstGeom prst="arc">
            <a:avLst>
              <a:gd name="adj1" fmla="val 12235003"/>
              <a:gd name="adj2" fmla="val 11059020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D3C484EE-0F0A-CC6D-BDB1-1CD1FC95FB21}"/>
              </a:ext>
            </a:extLst>
          </p:cNvPr>
          <p:cNvSpPr/>
          <p:nvPr/>
        </p:nvSpPr>
        <p:spPr>
          <a:xfrm>
            <a:off x="0" y="0"/>
            <a:ext cx="7277100" cy="6858000"/>
          </a:xfrm>
          <a:prstGeom prst="rect">
            <a:avLst/>
          </a:prstGeom>
          <a:solidFill>
            <a:srgbClr val="0AC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xmlns="" id="{BACFDF61-9F96-8000-5F2D-DE2AC0CEDACB}"/>
              </a:ext>
            </a:extLst>
          </p:cNvPr>
          <p:cNvSpPr/>
          <p:nvPr/>
        </p:nvSpPr>
        <p:spPr>
          <a:xfrm>
            <a:off x="7590621" y="4733210"/>
            <a:ext cx="3664120" cy="1348195"/>
          </a:xfrm>
          <a:prstGeom prst="roundRect">
            <a:avLst>
              <a:gd name="adj" fmla="val 5277"/>
            </a:avLst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53791FD5-2AD5-FA11-7C03-7DDE02160BF8}"/>
              </a:ext>
            </a:extLst>
          </p:cNvPr>
          <p:cNvSpPr/>
          <p:nvPr/>
        </p:nvSpPr>
        <p:spPr>
          <a:xfrm>
            <a:off x="7590621" y="486955"/>
            <a:ext cx="4090764" cy="1348195"/>
          </a:xfrm>
          <a:prstGeom prst="roundRect">
            <a:avLst>
              <a:gd name="adj" fmla="val 5277"/>
            </a:avLst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B0C0A810-F5E0-E8CC-21D1-D12B8907B4E8}"/>
              </a:ext>
            </a:extLst>
          </p:cNvPr>
          <p:cNvSpPr/>
          <p:nvPr/>
        </p:nvSpPr>
        <p:spPr>
          <a:xfrm>
            <a:off x="7590620" y="2610083"/>
            <a:ext cx="4090763" cy="1348195"/>
          </a:xfrm>
          <a:prstGeom prst="roundRect">
            <a:avLst>
              <a:gd name="adj" fmla="val 5277"/>
            </a:avLst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: скругленные верхние углы 32">
            <a:extLst>
              <a:ext uri="{FF2B5EF4-FFF2-40B4-BE49-F238E27FC236}">
                <a16:creationId xmlns:a16="http://schemas.microsoft.com/office/drawing/2014/main" xmlns="" id="{6FCF3D71-9D9A-8E9F-9362-F1CC555E8399}"/>
              </a:ext>
            </a:extLst>
          </p:cNvPr>
          <p:cNvSpPr/>
          <p:nvPr/>
        </p:nvSpPr>
        <p:spPr>
          <a:xfrm rot="10800000">
            <a:off x="7590619" y="6158196"/>
            <a:ext cx="3664121" cy="20504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Google Shape;57;p2">
            <a:extLst>
              <a:ext uri="{FF2B5EF4-FFF2-40B4-BE49-F238E27FC236}">
                <a16:creationId xmlns:a16="http://schemas.microsoft.com/office/drawing/2014/main" xmlns="" id="{B762EE40-3469-5382-6851-84A7DEAAC923}"/>
              </a:ext>
            </a:extLst>
          </p:cNvPr>
          <p:cNvSpPr txBox="1">
            <a:spLocks/>
          </p:cNvSpPr>
          <p:nvPr/>
        </p:nvSpPr>
        <p:spPr>
          <a:xfrm>
            <a:off x="7932804" y="683998"/>
            <a:ext cx="371920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dirty="0">
                <a:sym typeface="Century Gothic"/>
              </a:rPr>
              <a:t>C 2022 года в автономном округе реализуется федеральная программа «Оптимальная для восстановления здоровья медицинская реабилитация»</a:t>
            </a:r>
          </a:p>
        </p:txBody>
      </p:sp>
      <p:sp>
        <p:nvSpPr>
          <p:cNvPr id="6" name="Google Shape;57;p2">
            <a:extLst>
              <a:ext uri="{FF2B5EF4-FFF2-40B4-BE49-F238E27FC236}">
                <a16:creationId xmlns:a16="http://schemas.microsoft.com/office/drawing/2014/main" xmlns="" id="{7A634316-C1CA-236B-E19D-FBF2B883BF78}"/>
              </a:ext>
            </a:extLst>
          </p:cNvPr>
          <p:cNvSpPr txBox="1">
            <a:spLocks/>
          </p:cNvSpPr>
          <p:nvPr/>
        </p:nvSpPr>
        <p:spPr>
          <a:xfrm>
            <a:off x="7932804" y="2914848"/>
            <a:ext cx="355918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dirty="0">
                <a:sym typeface="Century Gothic"/>
              </a:rPr>
              <a:t>Утверждена региональная программа «Оптимальная для восстановления здоровья медицинская реабилитация»</a:t>
            </a:r>
          </a:p>
        </p:txBody>
      </p:sp>
      <p:sp>
        <p:nvSpPr>
          <p:cNvPr id="8" name="Google Shape;57;p2">
            <a:extLst>
              <a:ext uri="{FF2B5EF4-FFF2-40B4-BE49-F238E27FC236}">
                <a16:creationId xmlns:a16="http://schemas.microsoft.com/office/drawing/2014/main" xmlns="" id="{F175B8C6-D8BF-43C0-06DA-275596E5993D}"/>
              </a:ext>
            </a:extLst>
          </p:cNvPr>
          <p:cNvSpPr txBox="1">
            <a:spLocks/>
          </p:cNvSpPr>
          <p:nvPr/>
        </p:nvSpPr>
        <p:spPr>
          <a:xfrm>
            <a:off x="7932804" y="5037975"/>
            <a:ext cx="35106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dirty="0">
                <a:sym typeface="Century Gothic"/>
              </a:rPr>
              <a:t>Актуализирована маршрутизация пациентов на медицинскую реабилитацию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03BF8139-18F0-4BCC-4E62-7A0E771F5C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"/>
          <a:stretch/>
        </p:blipFill>
        <p:spPr>
          <a:xfrm>
            <a:off x="510614" y="475901"/>
            <a:ext cx="4128864" cy="5886799"/>
          </a:xfrm>
          <a:prstGeom prst="rect">
            <a:avLst/>
          </a:prstGeom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15992BF4-47EA-3CE6-D532-AF3ABD61C4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005" y="3516281"/>
            <a:ext cx="2064657" cy="2846419"/>
          </a:xfrm>
          <a:prstGeom prst="rect">
            <a:avLst/>
          </a:prstGeom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4F27DBEC-EF6E-9637-B0C4-8B3536B1ED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767" y="475900"/>
            <a:ext cx="2060799" cy="2846419"/>
          </a:xfrm>
          <a:prstGeom prst="rect">
            <a:avLst/>
          </a:prstGeom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27" name="Прямоугольник: скругленные верхние углы 26">
            <a:extLst>
              <a:ext uri="{FF2B5EF4-FFF2-40B4-BE49-F238E27FC236}">
                <a16:creationId xmlns:a16="http://schemas.microsoft.com/office/drawing/2014/main" xmlns="" id="{17F51C47-E0E0-C431-05DB-E2B5C1DBB76B}"/>
              </a:ext>
            </a:extLst>
          </p:cNvPr>
          <p:cNvSpPr/>
          <p:nvPr/>
        </p:nvSpPr>
        <p:spPr>
          <a:xfrm rot="10800000">
            <a:off x="7590619" y="1911941"/>
            <a:ext cx="4090764" cy="20504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: скругленные верхние углы 28">
            <a:extLst>
              <a:ext uri="{FF2B5EF4-FFF2-40B4-BE49-F238E27FC236}">
                <a16:creationId xmlns:a16="http://schemas.microsoft.com/office/drawing/2014/main" xmlns="" id="{8DF5CE61-1C20-FA21-35CE-309874F7AE3C}"/>
              </a:ext>
            </a:extLst>
          </p:cNvPr>
          <p:cNvSpPr/>
          <p:nvPr/>
        </p:nvSpPr>
        <p:spPr>
          <a:xfrm rot="10800000">
            <a:off x="7590619" y="4035069"/>
            <a:ext cx="4090764" cy="20504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Shape 85">
            <a:extLst>
              <a:ext uri="{FF2B5EF4-FFF2-40B4-BE49-F238E27FC236}">
                <a16:creationId xmlns:a16="http://schemas.microsoft.com/office/drawing/2014/main" xmlns="" id="{54FCC9DB-39BF-CE75-847B-D60AA4C28E81}"/>
              </a:ext>
            </a:extLst>
          </p:cNvPr>
          <p:cNvSpPr/>
          <p:nvPr/>
        </p:nvSpPr>
        <p:spPr>
          <a:xfrm flipH="1">
            <a:off x="7974595" y="4669861"/>
            <a:ext cx="212802" cy="177180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0" name="Shape 85">
            <a:extLst>
              <a:ext uri="{FF2B5EF4-FFF2-40B4-BE49-F238E27FC236}">
                <a16:creationId xmlns:a16="http://schemas.microsoft.com/office/drawing/2014/main" xmlns="" id="{21E5F411-9826-47CF-86A5-352B518C1F84}"/>
              </a:ext>
            </a:extLst>
          </p:cNvPr>
          <p:cNvSpPr/>
          <p:nvPr/>
        </p:nvSpPr>
        <p:spPr>
          <a:xfrm flipH="1">
            <a:off x="7974595" y="2545786"/>
            <a:ext cx="212802" cy="177180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1" name="Shape 85">
            <a:extLst>
              <a:ext uri="{FF2B5EF4-FFF2-40B4-BE49-F238E27FC236}">
                <a16:creationId xmlns:a16="http://schemas.microsoft.com/office/drawing/2014/main" xmlns="" id="{406E4D9E-E828-7EBE-5739-D830911B7119}"/>
              </a:ext>
            </a:extLst>
          </p:cNvPr>
          <p:cNvSpPr/>
          <p:nvPr/>
        </p:nvSpPr>
        <p:spPr>
          <a:xfrm flipH="1">
            <a:off x="7974595" y="415361"/>
            <a:ext cx="212802" cy="177180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786CCAAE-9B91-A3B2-1B84-4FB2B3F27946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2BE81F3-FA71-ADCD-0D8A-53273077656C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2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89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85">
            <a:extLst>
              <a:ext uri="{FF2B5EF4-FFF2-40B4-BE49-F238E27FC236}">
                <a16:creationId xmlns:a16="http://schemas.microsoft.com/office/drawing/2014/main" xmlns="" id="{1C9ACA22-D18D-47A4-668A-5F5E98672FBC}"/>
              </a:ext>
            </a:extLst>
          </p:cNvPr>
          <p:cNvSpPr/>
          <p:nvPr/>
        </p:nvSpPr>
        <p:spPr>
          <a:xfrm flipH="1">
            <a:off x="3606243" y="746069"/>
            <a:ext cx="134811" cy="112244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" name="Дуга 65">
            <a:extLst>
              <a:ext uri="{FF2B5EF4-FFF2-40B4-BE49-F238E27FC236}">
                <a16:creationId xmlns:a16="http://schemas.microsoft.com/office/drawing/2014/main" xmlns="" id="{8A0B215E-4EA2-0D7C-E79E-6602A6C2644D}"/>
              </a:ext>
            </a:extLst>
          </p:cNvPr>
          <p:cNvSpPr/>
          <p:nvPr/>
        </p:nvSpPr>
        <p:spPr>
          <a:xfrm>
            <a:off x="3485900" y="160133"/>
            <a:ext cx="2631508" cy="2631508"/>
          </a:xfrm>
          <a:prstGeom prst="arc">
            <a:avLst>
              <a:gd name="adj1" fmla="val 11284362"/>
              <a:gd name="adj2" fmla="val 2430240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Дуга 66">
            <a:extLst>
              <a:ext uri="{FF2B5EF4-FFF2-40B4-BE49-F238E27FC236}">
                <a16:creationId xmlns:a16="http://schemas.microsoft.com/office/drawing/2014/main" xmlns="" id="{C17DA5CC-9039-544E-5368-039E0D7E3F9D}"/>
              </a:ext>
            </a:extLst>
          </p:cNvPr>
          <p:cNvSpPr/>
          <p:nvPr/>
        </p:nvSpPr>
        <p:spPr>
          <a:xfrm>
            <a:off x="4110549" y="784782"/>
            <a:ext cx="1382210" cy="1382210"/>
          </a:xfrm>
          <a:prstGeom prst="arc">
            <a:avLst>
              <a:gd name="adj1" fmla="val 7888465"/>
              <a:gd name="adj2" fmla="val 4494865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>
            <a:extLst>
              <a:ext uri="{FF2B5EF4-FFF2-40B4-BE49-F238E27FC236}">
                <a16:creationId xmlns:a16="http://schemas.microsoft.com/office/drawing/2014/main" xmlns="" id="{7E6D64EF-6BD3-23A4-BC17-ACBE44EA6DB3}"/>
              </a:ext>
            </a:extLst>
          </p:cNvPr>
          <p:cNvSpPr/>
          <p:nvPr/>
        </p:nvSpPr>
        <p:spPr>
          <a:xfrm>
            <a:off x="4591494" y="1265727"/>
            <a:ext cx="420320" cy="420320"/>
          </a:xfrm>
          <a:prstGeom prst="ellipse">
            <a:avLst/>
          </a:prstGeom>
          <a:pattFill prst="wdDn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Дуга 59">
            <a:extLst>
              <a:ext uri="{FF2B5EF4-FFF2-40B4-BE49-F238E27FC236}">
                <a16:creationId xmlns:a16="http://schemas.microsoft.com/office/drawing/2014/main" xmlns="" id="{84206E33-2235-34A9-40B3-5677324E6E95}"/>
              </a:ext>
            </a:extLst>
          </p:cNvPr>
          <p:cNvSpPr/>
          <p:nvPr/>
        </p:nvSpPr>
        <p:spPr>
          <a:xfrm>
            <a:off x="4222777" y="2355335"/>
            <a:ext cx="3708520" cy="3708520"/>
          </a:xfrm>
          <a:prstGeom prst="arc">
            <a:avLst>
              <a:gd name="adj1" fmla="val 19853809"/>
              <a:gd name="adj2" fmla="val 10629388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>
            <a:extLst>
              <a:ext uri="{FF2B5EF4-FFF2-40B4-BE49-F238E27FC236}">
                <a16:creationId xmlns:a16="http://schemas.microsoft.com/office/drawing/2014/main" xmlns="" id="{D24BF70B-5B5D-966B-ED95-AAEAC7D76A33}"/>
              </a:ext>
            </a:extLst>
          </p:cNvPr>
          <p:cNvSpPr/>
          <p:nvPr/>
        </p:nvSpPr>
        <p:spPr>
          <a:xfrm>
            <a:off x="5209807" y="3342365"/>
            <a:ext cx="1734460" cy="1734460"/>
          </a:xfrm>
          <a:prstGeom prst="arc">
            <a:avLst>
              <a:gd name="adj1" fmla="val 18166325"/>
              <a:gd name="adj2" fmla="val 9825592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xmlns="" id="{3F20553D-533A-7EED-93F2-3E8C47B29A8F}"/>
              </a:ext>
            </a:extLst>
          </p:cNvPr>
          <p:cNvGrpSpPr/>
          <p:nvPr/>
        </p:nvGrpSpPr>
        <p:grpSpPr>
          <a:xfrm>
            <a:off x="571500" y="436420"/>
            <a:ext cx="7452271" cy="4258566"/>
            <a:chOff x="1113769" y="582829"/>
            <a:chExt cx="9964462" cy="5694146"/>
          </a:xfrm>
        </p:grpSpPr>
        <p:grpSp>
          <p:nvGrpSpPr>
            <p:cNvPr id="16" name="Группа 15">
              <a:extLst>
                <a:ext uri="{FF2B5EF4-FFF2-40B4-BE49-F238E27FC236}">
                  <a16:creationId xmlns:a16="http://schemas.microsoft.com/office/drawing/2014/main" xmlns="" id="{267C2CC9-693C-94B8-4CE8-2F2038DAEE82}"/>
                </a:ext>
              </a:extLst>
            </p:cNvPr>
            <p:cNvGrpSpPr/>
            <p:nvPr/>
          </p:nvGrpSpPr>
          <p:grpSpPr>
            <a:xfrm>
              <a:off x="1113769" y="582829"/>
              <a:ext cx="9964462" cy="5694146"/>
              <a:chOff x="1112886" y="582829"/>
              <a:chExt cx="9964462" cy="5694146"/>
            </a:xfrm>
          </p:grpSpPr>
          <p:sp>
            <p:nvSpPr>
              <p:cNvPr id="5" name="Полилиния: фигура 4">
                <a:extLst>
                  <a:ext uri="{FF2B5EF4-FFF2-40B4-BE49-F238E27FC236}">
                    <a16:creationId xmlns:a16="http://schemas.microsoft.com/office/drawing/2014/main" xmlns="" id="{2883AFED-DFD1-FAEF-1660-65D8B4D253B4}"/>
                  </a:ext>
                </a:extLst>
              </p:cNvPr>
              <p:cNvSpPr/>
              <p:nvPr/>
            </p:nvSpPr>
            <p:spPr>
              <a:xfrm>
                <a:off x="1112886" y="582829"/>
                <a:ext cx="2552627" cy="3218723"/>
              </a:xfrm>
              <a:custGeom>
                <a:avLst/>
                <a:gdLst>
                  <a:gd name="connsiteX0" fmla="*/ 392291 w 1610348"/>
                  <a:gd name="connsiteY0" fmla="*/ 1980651 h 2030561"/>
                  <a:gd name="connsiteX1" fmla="*/ 392291 w 1610348"/>
                  <a:gd name="connsiteY1" fmla="*/ 1980651 h 2030561"/>
                  <a:gd name="connsiteX2" fmla="*/ 381242 w 1610348"/>
                  <a:gd name="connsiteY2" fmla="*/ 1976841 h 2030561"/>
                  <a:gd name="connsiteX3" fmla="*/ 373146 w 1610348"/>
                  <a:gd name="connsiteY3" fmla="*/ 1964839 h 2030561"/>
                  <a:gd name="connsiteX4" fmla="*/ 381242 w 1610348"/>
                  <a:gd name="connsiteY4" fmla="*/ 1959029 h 2030561"/>
                  <a:gd name="connsiteX5" fmla="*/ 390291 w 1610348"/>
                  <a:gd name="connsiteY5" fmla="*/ 1954076 h 2030561"/>
                  <a:gd name="connsiteX6" fmla="*/ 408103 w 1610348"/>
                  <a:gd name="connsiteY6" fmla="*/ 1947599 h 2030561"/>
                  <a:gd name="connsiteX7" fmla="*/ 414770 w 1610348"/>
                  <a:gd name="connsiteY7" fmla="*/ 1946456 h 2030561"/>
                  <a:gd name="connsiteX8" fmla="*/ 421438 w 1610348"/>
                  <a:gd name="connsiteY8" fmla="*/ 1941217 h 2030561"/>
                  <a:gd name="connsiteX9" fmla="*/ 437154 w 1610348"/>
                  <a:gd name="connsiteY9" fmla="*/ 1931025 h 2030561"/>
                  <a:gd name="connsiteX10" fmla="*/ 449727 w 1610348"/>
                  <a:gd name="connsiteY10" fmla="*/ 1921691 h 2030561"/>
                  <a:gd name="connsiteX11" fmla="*/ 454680 w 1610348"/>
                  <a:gd name="connsiteY11" fmla="*/ 1915881 h 2030561"/>
                  <a:gd name="connsiteX12" fmla="*/ 454966 w 1610348"/>
                  <a:gd name="connsiteY12" fmla="*/ 1915214 h 2030561"/>
                  <a:gd name="connsiteX13" fmla="*/ 464015 w 1610348"/>
                  <a:gd name="connsiteY13" fmla="*/ 1908451 h 2030561"/>
                  <a:gd name="connsiteX14" fmla="*/ 470492 w 1610348"/>
                  <a:gd name="connsiteY14" fmla="*/ 1909689 h 2030561"/>
                  <a:gd name="connsiteX15" fmla="*/ 474873 w 1610348"/>
                  <a:gd name="connsiteY15" fmla="*/ 1911118 h 2030561"/>
                  <a:gd name="connsiteX16" fmla="*/ 484493 w 1610348"/>
                  <a:gd name="connsiteY16" fmla="*/ 1915500 h 2030561"/>
                  <a:gd name="connsiteX17" fmla="*/ 491542 w 1610348"/>
                  <a:gd name="connsiteY17" fmla="*/ 1917500 h 2030561"/>
                  <a:gd name="connsiteX18" fmla="*/ 501162 w 1610348"/>
                  <a:gd name="connsiteY18" fmla="*/ 1901212 h 2030561"/>
                  <a:gd name="connsiteX19" fmla="*/ 510782 w 1610348"/>
                  <a:gd name="connsiteY19" fmla="*/ 1884829 h 2030561"/>
                  <a:gd name="connsiteX20" fmla="*/ 520974 w 1610348"/>
                  <a:gd name="connsiteY20" fmla="*/ 1875876 h 2030561"/>
                  <a:gd name="connsiteX21" fmla="*/ 523355 w 1610348"/>
                  <a:gd name="connsiteY21" fmla="*/ 1872351 h 2030561"/>
                  <a:gd name="connsiteX22" fmla="*/ 523355 w 1610348"/>
                  <a:gd name="connsiteY22" fmla="*/ 1872161 h 2030561"/>
                  <a:gd name="connsiteX23" fmla="*/ 516021 w 1610348"/>
                  <a:gd name="connsiteY23" fmla="*/ 1856635 h 2030561"/>
                  <a:gd name="connsiteX24" fmla="*/ 510782 w 1610348"/>
                  <a:gd name="connsiteY24" fmla="*/ 1846729 h 2030561"/>
                  <a:gd name="connsiteX25" fmla="*/ 510782 w 1610348"/>
                  <a:gd name="connsiteY25" fmla="*/ 1846443 h 2030561"/>
                  <a:gd name="connsiteX26" fmla="*/ 516307 w 1610348"/>
                  <a:gd name="connsiteY26" fmla="*/ 1834823 h 2030561"/>
                  <a:gd name="connsiteX27" fmla="*/ 533547 w 1610348"/>
                  <a:gd name="connsiteY27" fmla="*/ 1833966 h 2030561"/>
                  <a:gd name="connsiteX28" fmla="*/ 538500 w 1610348"/>
                  <a:gd name="connsiteY28" fmla="*/ 1833966 h 2030561"/>
                  <a:gd name="connsiteX29" fmla="*/ 549549 w 1610348"/>
                  <a:gd name="connsiteY29" fmla="*/ 1830822 h 2030561"/>
                  <a:gd name="connsiteX30" fmla="*/ 549835 w 1610348"/>
                  <a:gd name="connsiteY30" fmla="*/ 1830822 h 2030561"/>
                  <a:gd name="connsiteX31" fmla="*/ 551835 w 1610348"/>
                  <a:gd name="connsiteY31" fmla="*/ 1829679 h 2030561"/>
                  <a:gd name="connsiteX32" fmla="*/ 564408 w 1610348"/>
                  <a:gd name="connsiteY32" fmla="*/ 1822059 h 2030561"/>
                  <a:gd name="connsiteX33" fmla="*/ 564694 w 1610348"/>
                  <a:gd name="connsiteY33" fmla="*/ 1821774 h 2030561"/>
                  <a:gd name="connsiteX34" fmla="*/ 576314 w 1610348"/>
                  <a:gd name="connsiteY34" fmla="*/ 1813963 h 2030561"/>
                  <a:gd name="connsiteX35" fmla="*/ 611271 w 1610348"/>
                  <a:gd name="connsiteY35" fmla="*/ 1786817 h 2030561"/>
                  <a:gd name="connsiteX36" fmla="*/ 615938 w 1610348"/>
                  <a:gd name="connsiteY36" fmla="*/ 1778054 h 2030561"/>
                  <a:gd name="connsiteX37" fmla="*/ 620320 w 1610348"/>
                  <a:gd name="connsiteY37" fmla="*/ 1771672 h 2030561"/>
                  <a:gd name="connsiteX38" fmla="*/ 631369 w 1610348"/>
                  <a:gd name="connsiteY38" fmla="*/ 1764433 h 2030561"/>
                  <a:gd name="connsiteX39" fmla="*/ 649085 w 1610348"/>
                  <a:gd name="connsiteY39" fmla="*/ 1760337 h 2030561"/>
                  <a:gd name="connsiteX40" fmla="*/ 663087 w 1610348"/>
                  <a:gd name="connsiteY40" fmla="*/ 1759480 h 2030561"/>
                  <a:gd name="connsiteX41" fmla="*/ 676517 w 1610348"/>
                  <a:gd name="connsiteY41" fmla="*/ 1759194 h 2030561"/>
                  <a:gd name="connsiteX42" fmla="*/ 696329 w 1610348"/>
                  <a:gd name="connsiteY42" fmla="*/ 1774625 h 2030561"/>
                  <a:gd name="connsiteX43" fmla="*/ 708236 w 1610348"/>
                  <a:gd name="connsiteY43" fmla="*/ 1785960 h 2030561"/>
                  <a:gd name="connsiteX44" fmla="*/ 708902 w 1610348"/>
                  <a:gd name="connsiteY44" fmla="*/ 1785960 h 2030561"/>
                  <a:gd name="connsiteX45" fmla="*/ 745288 w 1610348"/>
                  <a:gd name="connsiteY45" fmla="*/ 1765862 h 2030561"/>
                  <a:gd name="connsiteX46" fmla="*/ 767386 w 1610348"/>
                  <a:gd name="connsiteY46" fmla="*/ 1752717 h 2030561"/>
                  <a:gd name="connsiteX47" fmla="*/ 793675 w 1610348"/>
                  <a:gd name="connsiteY47" fmla="*/ 1763195 h 2030561"/>
                  <a:gd name="connsiteX48" fmla="*/ 798342 w 1610348"/>
                  <a:gd name="connsiteY48" fmla="*/ 1767862 h 2030561"/>
                  <a:gd name="connsiteX49" fmla="*/ 801200 w 1610348"/>
                  <a:gd name="connsiteY49" fmla="*/ 1769862 h 2030561"/>
                  <a:gd name="connsiteX50" fmla="*/ 805581 w 1610348"/>
                  <a:gd name="connsiteY50" fmla="*/ 1771958 h 2030561"/>
                  <a:gd name="connsiteX51" fmla="*/ 831870 w 1610348"/>
                  <a:gd name="connsiteY51" fmla="*/ 1775768 h 2030561"/>
                  <a:gd name="connsiteX52" fmla="*/ 831870 w 1610348"/>
                  <a:gd name="connsiteY52" fmla="*/ 1775482 h 2030561"/>
                  <a:gd name="connsiteX53" fmla="*/ 853111 w 1610348"/>
                  <a:gd name="connsiteY53" fmla="*/ 1771101 h 2030561"/>
                  <a:gd name="connsiteX54" fmla="*/ 895021 w 1610348"/>
                  <a:gd name="connsiteY54" fmla="*/ 1761195 h 2030561"/>
                  <a:gd name="connsiteX55" fmla="*/ 897307 w 1610348"/>
                  <a:gd name="connsiteY55" fmla="*/ 1760623 h 2030561"/>
                  <a:gd name="connsiteX56" fmla="*/ 1044563 w 1610348"/>
                  <a:gd name="connsiteY56" fmla="*/ 1757956 h 2030561"/>
                  <a:gd name="connsiteX57" fmla="*/ 1076948 w 1610348"/>
                  <a:gd name="connsiteY57" fmla="*/ 1758242 h 2030561"/>
                  <a:gd name="connsiteX58" fmla="*/ 1118001 w 1610348"/>
                  <a:gd name="connsiteY58" fmla="*/ 1740430 h 2030561"/>
                  <a:gd name="connsiteX59" fmla="*/ 1119430 w 1610348"/>
                  <a:gd name="connsiteY59" fmla="*/ 1739478 h 2030561"/>
                  <a:gd name="connsiteX60" fmla="*/ 1121144 w 1610348"/>
                  <a:gd name="connsiteY60" fmla="*/ 1739478 h 2030561"/>
                  <a:gd name="connsiteX61" fmla="*/ 1190486 w 1610348"/>
                  <a:gd name="connsiteY61" fmla="*/ 1736334 h 2030561"/>
                  <a:gd name="connsiteX62" fmla="*/ 1192201 w 1610348"/>
                  <a:gd name="connsiteY62" fmla="*/ 1736334 h 2030561"/>
                  <a:gd name="connsiteX63" fmla="*/ 1193915 w 1610348"/>
                  <a:gd name="connsiteY63" fmla="*/ 1736811 h 2030561"/>
                  <a:gd name="connsiteX64" fmla="*/ 1246398 w 1610348"/>
                  <a:gd name="connsiteY64" fmla="*/ 1749098 h 2030561"/>
                  <a:gd name="connsiteX65" fmla="*/ 1246684 w 1610348"/>
                  <a:gd name="connsiteY65" fmla="*/ 1749098 h 2030561"/>
                  <a:gd name="connsiteX66" fmla="*/ 1262686 w 1610348"/>
                  <a:gd name="connsiteY66" fmla="*/ 1765671 h 2030561"/>
                  <a:gd name="connsiteX67" fmla="*/ 1264972 w 1610348"/>
                  <a:gd name="connsiteY67" fmla="*/ 1769196 h 2030561"/>
                  <a:gd name="connsiteX68" fmla="*/ 1266115 w 1610348"/>
                  <a:gd name="connsiteY68" fmla="*/ 1769196 h 2030561"/>
                  <a:gd name="connsiteX69" fmla="*/ 1268115 w 1610348"/>
                  <a:gd name="connsiteY69" fmla="*/ 1769481 h 2030561"/>
                  <a:gd name="connsiteX70" fmla="*/ 1280307 w 1610348"/>
                  <a:gd name="connsiteY70" fmla="*/ 1767386 h 2030561"/>
                  <a:gd name="connsiteX71" fmla="*/ 1279164 w 1610348"/>
                  <a:gd name="connsiteY71" fmla="*/ 1759004 h 2030561"/>
                  <a:gd name="connsiteX72" fmla="*/ 1278593 w 1610348"/>
                  <a:gd name="connsiteY72" fmla="*/ 1750812 h 2030561"/>
                  <a:gd name="connsiteX73" fmla="*/ 1296119 w 1610348"/>
                  <a:gd name="connsiteY73" fmla="*/ 1746145 h 2030561"/>
                  <a:gd name="connsiteX74" fmla="*/ 1309454 w 1610348"/>
                  <a:gd name="connsiteY74" fmla="*/ 1746431 h 2030561"/>
                  <a:gd name="connsiteX75" fmla="*/ 1316788 w 1610348"/>
                  <a:gd name="connsiteY75" fmla="*/ 1736239 h 2030561"/>
                  <a:gd name="connsiteX76" fmla="*/ 1319455 w 1610348"/>
                  <a:gd name="connsiteY76" fmla="*/ 1730619 h 2030561"/>
                  <a:gd name="connsiteX77" fmla="*/ 1313645 w 1610348"/>
                  <a:gd name="connsiteY77" fmla="*/ 1725095 h 2030561"/>
                  <a:gd name="connsiteX78" fmla="*/ 1311549 w 1610348"/>
                  <a:gd name="connsiteY78" fmla="*/ 1722523 h 2030561"/>
                  <a:gd name="connsiteX79" fmla="*/ 1292975 w 1610348"/>
                  <a:gd name="connsiteY79" fmla="*/ 1694805 h 2030561"/>
                  <a:gd name="connsiteX80" fmla="*/ 1279259 w 1610348"/>
                  <a:gd name="connsiteY80" fmla="*/ 1673184 h 2030561"/>
                  <a:gd name="connsiteX81" fmla="*/ 1345363 w 1610348"/>
                  <a:gd name="connsiteY81" fmla="*/ 1606413 h 2030561"/>
                  <a:gd name="connsiteX82" fmla="*/ 1289737 w 1610348"/>
                  <a:gd name="connsiteY82" fmla="*/ 1497638 h 2030561"/>
                  <a:gd name="connsiteX83" fmla="*/ 1289451 w 1610348"/>
                  <a:gd name="connsiteY83" fmla="*/ 1496781 h 2030561"/>
                  <a:gd name="connsiteX84" fmla="*/ 1280783 w 1610348"/>
                  <a:gd name="connsiteY84" fmla="*/ 1474587 h 2030561"/>
                  <a:gd name="connsiteX85" fmla="*/ 1280402 w 1610348"/>
                  <a:gd name="connsiteY85" fmla="*/ 1473444 h 2030561"/>
                  <a:gd name="connsiteX86" fmla="*/ 1280402 w 1610348"/>
                  <a:gd name="connsiteY86" fmla="*/ 1472301 h 2030561"/>
                  <a:gd name="connsiteX87" fmla="*/ 1280117 w 1610348"/>
                  <a:gd name="connsiteY87" fmla="*/ 1402578 h 2030561"/>
                  <a:gd name="connsiteX88" fmla="*/ 1278116 w 1610348"/>
                  <a:gd name="connsiteY88" fmla="*/ 1389148 h 2030561"/>
                  <a:gd name="connsiteX89" fmla="*/ 1272878 w 1610348"/>
                  <a:gd name="connsiteY89" fmla="*/ 1362002 h 2030561"/>
                  <a:gd name="connsiteX90" fmla="*/ 1272592 w 1610348"/>
                  <a:gd name="connsiteY90" fmla="*/ 1362002 h 2030561"/>
                  <a:gd name="connsiteX91" fmla="*/ 1272592 w 1610348"/>
                  <a:gd name="connsiteY91" fmla="*/ 1361716 h 2030561"/>
                  <a:gd name="connsiteX92" fmla="*/ 1278212 w 1610348"/>
                  <a:gd name="connsiteY92" fmla="*/ 1325902 h 2030561"/>
                  <a:gd name="connsiteX93" fmla="*/ 1281641 w 1610348"/>
                  <a:gd name="connsiteY93" fmla="*/ 1314472 h 2030561"/>
                  <a:gd name="connsiteX94" fmla="*/ 1289546 w 1610348"/>
                  <a:gd name="connsiteY94" fmla="*/ 1285992 h 2030561"/>
                  <a:gd name="connsiteX95" fmla="*/ 1301834 w 1610348"/>
                  <a:gd name="connsiteY95" fmla="*/ 1239606 h 2030561"/>
                  <a:gd name="connsiteX96" fmla="*/ 1314121 w 1610348"/>
                  <a:gd name="connsiteY96" fmla="*/ 1197315 h 2030561"/>
                  <a:gd name="connsiteX97" fmla="*/ 1318217 w 1610348"/>
                  <a:gd name="connsiteY97" fmla="*/ 1189695 h 2030561"/>
                  <a:gd name="connsiteX98" fmla="*/ 1322884 w 1610348"/>
                  <a:gd name="connsiteY98" fmla="*/ 1183884 h 2030561"/>
                  <a:gd name="connsiteX99" fmla="*/ 1323170 w 1610348"/>
                  <a:gd name="connsiteY99" fmla="*/ 1183884 h 2030561"/>
                  <a:gd name="connsiteX100" fmla="*/ 1346220 w 1610348"/>
                  <a:gd name="connsiteY100" fmla="*/ 1179789 h 2030561"/>
                  <a:gd name="connsiteX101" fmla="*/ 1350887 w 1610348"/>
                  <a:gd name="connsiteY101" fmla="*/ 1180932 h 2030561"/>
                  <a:gd name="connsiteX102" fmla="*/ 1376510 w 1610348"/>
                  <a:gd name="connsiteY102" fmla="*/ 1176836 h 2030561"/>
                  <a:gd name="connsiteX103" fmla="*/ 1381463 w 1610348"/>
                  <a:gd name="connsiteY103" fmla="*/ 1175312 h 2030561"/>
                  <a:gd name="connsiteX104" fmla="*/ 1385558 w 1610348"/>
                  <a:gd name="connsiteY104" fmla="*/ 1173597 h 2030561"/>
                  <a:gd name="connsiteX105" fmla="*/ 1418229 w 1610348"/>
                  <a:gd name="connsiteY105" fmla="*/ 1150928 h 2030561"/>
                  <a:gd name="connsiteX106" fmla="*/ 1423182 w 1610348"/>
                  <a:gd name="connsiteY106" fmla="*/ 1147118 h 2030561"/>
                  <a:gd name="connsiteX107" fmla="*/ 1424611 w 1610348"/>
                  <a:gd name="connsiteY107" fmla="*/ 1145689 h 2030561"/>
                  <a:gd name="connsiteX108" fmla="*/ 1426897 w 1610348"/>
                  <a:gd name="connsiteY108" fmla="*/ 1137307 h 2030561"/>
                  <a:gd name="connsiteX109" fmla="*/ 1428611 w 1610348"/>
                  <a:gd name="connsiteY109" fmla="*/ 1125020 h 2030561"/>
                  <a:gd name="connsiteX110" fmla="*/ 1428611 w 1610348"/>
                  <a:gd name="connsiteY110" fmla="*/ 1124734 h 2030561"/>
                  <a:gd name="connsiteX111" fmla="*/ 1428040 w 1610348"/>
                  <a:gd name="connsiteY111" fmla="*/ 1111875 h 2030561"/>
                  <a:gd name="connsiteX112" fmla="*/ 1427754 w 1610348"/>
                  <a:gd name="connsiteY112" fmla="*/ 1094159 h 2030561"/>
                  <a:gd name="connsiteX113" fmla="*/ 1424516 w 1610348"/>
                  <a:gd name="connsiteY113" fmla="*/ 1086063 h 2030561"/>
                  <a:gd name="connsiteX114" fmla="*/ 1422515 w 1610348"/>
                  <a:gd name="connsiteY114" fmla="*/ 1071394 h 2030561"/>
                  <a:gd name="connsiteX115" fmla="*/ 1432421 w 1610348"/>
                  <a:gd name="connsiteY115" fmla="*/ 1056249 h 2030561"/>
                  <a:gd name="connsiteX116" fmla="*/ 1437946 w 1610348"/>
                  <a:gd name="connsiteY116" fmla="*/ 1049010 h 2030561"/>
                  <a:gd name="connsiteX117" fmla="*/ 1440041 w 1610348"/>
                  <a:gd name="connsiteY117" fmla="*/ 1025103 h 2030561"/>
                  <a:gd name="connsiteX118" fmla="*/ 1440327 w 1610348"/>
                  <a:gd name="connsiteY118" fmla="*/ 1019292 h 2030561"/>
                  <a:gd name="connsiteX119" fmla="*/ 1440613 w 1610348"/>
                  <a:gd name="connsiteY119" fmla="*/ 1015197 h 2030561"/>
                  <a:gd name="connsiteX120" fmla="*/ 1440613 w 1610348"/>
                  <a:gd name="connsiteY120" fmla="*/ 1014339 h 2030561"/>
                  <a:gd name="connsiteX121" fmla="*/ 1430993 w 1610348"/>
                  <a:gd name="connsiteY121" fmla="*/ 991289 h 2030561"/>
                  <a:gd name="connsiteX122" fmla="*/ 1428040 w 1610348"/>
                  <a:gd name="connsiteY122" fmla="*/ 986336 h 2030561"/>
                  <a:gd name="connsiteX123" fmla="*/ 1425087 w 1610348"/>
                  <a:gd name="connsiteY123" fmla="*/ 982240 h 2030561"/>
                  <a:gd name="connsiteX124" fmla="*/ 1425373 w 1610348"/>
                  <a:gd name="connsiteY124" fmla="*/ 967381 h 2030561"/>
                  <a:gd name="connsiteX125" fmla="*/ 1436136 w 1610348"/>
                  <a:gd name="connsiteY125" fmla="*/ 965095 h 2030561"/>
                  <a:gd name="connsiteX126" fmla="*/ 1441375 w 1610348"/>
                  <a:gd name="connsiteY126" fmla="*/ 964714 h 2030561"/>
                  <a:gd name="connsiteX127" fmla="*/ 1441375 w 1610348"/>
                  <a:gd name="connsiteY127" fmla="*/ 964428 h 2030561"/>
                  <a:gd name="connsiteX128" fmla="*/ 1450424 w 1610348"/>
                  <a:gd name="connsiteY128" fmla="*/ 964428 h 2030561"/>
                  <a:gd name="connsiteX129" fmla="*/ 1460044 w 1610348"/>
                  <a:gd name="connsiteY129" fmla="*/ 953094 h 2030561"/>
                  <a:gd name="connsiteX130" fmla="*/ 1462997 w 1610348"/>
                  <a:gd name="connsiteY130" fmla="*/ 949569 h 2030561"/>
                  <a:gd name="connsiteX131" fmla="*/ 1463282 w 1610348"/>
                  <a:gd name="connsiteY131" fmla="*/ 949284 h 2030561"/>
                  <a:gd name="connsiteX132" fmla="*/ 1458901 w 1610348"/>
                  <a:gd name="connsiteY132" fmla="*/ 937377 h 2030561"/>
                  <a:gd name="connsiteX133" fmla="*/ 1469093 w 1610348"/>
                  <a:gd name="connsiteY133" fmla="*/ 932043 h 2030561"/>
                  <a:gd name="connsiteX134" fmla="*/ 1470807 w 1610348"/>
                  <a:gd name="connsiteY134" fmla="*/ 930900 h 2030561"/>
                  <a:gd name="connsiteX135" fmla="*/ 1478427 w 1610348"/>
                  <a:gd name="connsiteY135" fmla="*/ 925376 h 2030561"/>
                  <a:gd name="connsiteX136" fmla="*/ 1494429 w 1610348"/>
                  <a:gd name="connsiteY136" fmla="*/ 904707 h 2030561"/>
                  <a:gd name="connsiteX137" fmla="*/ 1501668 w 1610348"/>
                  <a:gd name="connsiteY137" fmla="*/ 892705 h 2030561"/>
                  <a:gd name="connsiteX138" fmla="*/ 1505764 w 1610348"/>
                  <a:gd name="connsiteY138" fmla="*/ 862701 h 2030561"/>
                  <a:gd name="connsiteX139" fmla="*/ 1506335 w 1610348"/>
                  <a:gd name="connsiteY139" fmla="*/ 858891 h 2030561"/>
                  <a:gd name="connsiteX140" fmla="*/ 1510145 w 1610348"/>
                  <a:gd name="connsiteY140" fmla="*/ 858415 h 2030561"/>
                  <a:gd name="connsiteX141" fmla="*/ 1517099 w 1610348"/>
                  <a:gd name="connsiteY141" fmla="*/ 857272 h 2030561"/>
                  <a:gd name="connsiteX142" fmla="*/ 1520242 w 1610348"/>
                  <a:gd name="connsiteY142" fmla="*/ 856701 h 2030561"/>
                  <a:gd name="connsiteX143" fmla="*/ 1522242 w 1610348"/>
                  <a:gd name="connsiteY143" fmla="*/ 858987 h 2030561"/>
                  <a:gd name="connsiteX144" fmla="*/ 1529862 w 1610348"/>
                  <a:gd name="connsiteY144" fmla="*/ 869750 h 2030561"/>
                  <a:gd name="connsiteX145" fmla="*/ 1529291 w 1610348"/>
                  <a:gd name="connsiteY145" fmla="*/ 882323 h 2030561"/>
                  <a:gd name="connsiteX146" fmla="*/ 1528148 w 1610348"/>
                  <a:gd name="connsiteY146" fmla="*/ 895182 h 2030561"/>
                  <a:gd name="connsiteX147" fmla="*/ 1529291 w 1610348"/>
                  <a:gd name="connsiteY147" fmla="*/ 902421 h 2030561"/>
                  <a:gd name="connsiteX148" fmla="*/ 1531291 w 1610348"/>
                  <a:gd name="connsiteY148" fmla="*/ 913184 h 2030561"/>
                  <a:gd name="connsiteX149" fmla="*/ 1531862 w 1610348"/>
                  <a:gd name="connsiteY149" fmla="*/ 918137 h 2030561"/>
                  <a:gd name="connsiteX150" fmla="*/ 1531862 w 1610348"/>
                  <a:gd name="connsiteY150" fmla="*/ 918708 h 2030561"/>
                  <a:gd name="connsiteX151" fmla="*/ 1539197 w 1610348"/>
                  <a:gd name="connsiteY151" fmla="*/ 914613 h 2030561"/>
                  <a:gd name="connsiteX152" fmla="*/ 1545674 w 1610348"/>
                  <a:gd name="connsiteY152" fmla="*/ 907659 h 2030561"/>
                  <a:gd name="connsiteX153" fmla="*/ 1554056 w 1610348"/>
                  <a:gd name="connsiteY153" fmla="*/ 899182 h 2030561"/>
                  <a:gd name="connsiteX154" fmla="*/ 1555770 w 1610348"/>
                  <a:gd name="connsiteY154" fmla="*/ 897753 h 2030561"/>
                  <a:gd name="connsiteX155" fmla="*/ 1549103 w 1610348"/>
                  <a:gd name="connsiteY155" fmla="*/ 885561 h 2030561"/>
                  <a:gd name="connsiteX156" fmla="*/ 1548245 w 1610348"/>
                  <a:gd name="connsiteY156" fmla="*/ 880894 h 2030561"/>
                  <a:gd name="connsiteX157" fmla="*/ 1550246 w 1610348"/>
                  <a:gd name="connsiteY157" fmla="*/ 874512 h 2030561"/>
                  <a:gd name="connsiteX158" fmla="*/ 1553198 w 1610348"/>
                  <a:gd name="connsiteY158" fmla="*/ 872703 h 2030561"/>
                  <a:gd name="connsiteX159" fmla="*/ 1559294 w 1610348"/>
                  <a:gd name="connsiteY159" fmla="*/ 869274 h 2030561"/>
                  <a:gd name="connsiteX160" fmla="*/ 1559866 w 1610348"/>
                  <a:gd name="connsiteY160" fmla="*/ 869274 h 2030561"/>
                  <a:gd name="connsiteX161" fmla="*/ 1552341 w 1610348"/>
                  <a:gd name="connsiteY161" fmla="*/ 851748 h 2030561"/>
                  <a:gd name="connsiteX162" fmla="*/ 1548245 w 1610348"/>
                  <a:gd name="connsiteY162" fmla="*/ 843651 h 2030561"/>
                  <a:gd name="connsiteX163" fmla="*/ 1539768 w 1610348"/>
                  <a:gd name="connsiteY163" fmla="*/ 836127 h 2030561"/>
                  <a:gd name="connsiteX164" fmla="*/ 1534815 w 1610348"/>
                  <a:gd name="connsiteY164" fmla="*/ 828888 h 2030561"/>
                  <a:gd name="connsiteX165" fmla="*/ 1534244 w 1610348"/>
                  <a:gd name="connsiteY165" fmla="*/ 827364 h 2030561"/>
                  <a:gd name="connsiteX166" fmla="*/ 1532529 w 1610348"/>
                  <a:gd name="connsiteY166" fmla="*/ 822696 h 2030561"/>
                  <a:gd name="connsiteX167" fmla="*/ 1539482 w 1610348"/>
                  <a:gd name="connsiteY167" fmla="*/ 812505 h 2030561"/>
                  <a:gd name="connsiteX168" fmla="*/ 1545293 w 1610348"/>
                  <a:gd name="connsiteY168" fmla="*/ 811362 h 2030561"/>
                  <a:gd name="connsiteX169" fmla="*/ 1545578 w 1610348"/>
                  <a:gd name="connsiteY169" fmla="*/ 811362 h 2030561"/>
                  <a:gd name="connsiteX170" fmla="*/ 1554913 w 1610348"/>
                  <a:gd name="connsiteY170" fmla="*/ 809361 h 2030561"/>
                  <a:gd name="connsiteX171" fmla="*/ 1558437 w 1610348"/>
                  <a:gd name="connsiteY171" fmla="*/ 807075 h 2030561"/>
                  <a:gd name="connsiteX172" fmla="*/ 1567200 w 1610348"/>
                  <a:gd name="connsiteY172" fmla="*/ 800979 h 2030561"/>
                  <a:gd name="connsiteX173" fmla="*/ 1569200 w 1610348"/>
                  <a:gd name="connsiteY173" fmla="*/ 800122 h 2030561"/>
                  <a:gd name="connsiteX174" fmla="*/ 1586345 w 1610348"/>
                  <a:gd name="connsiteY174" fmla="*/ 800122 h 2030561"/>
                  <a:gd name="connsiteX175" fmla="*/ 1594823 w 1610348"/>
                  <a:gd name="connsiteY175" fmla="*/ 807075 h 2030561"/>
                  <a:gd name="connsiteX176" fmla="*/ 1596632 w 1610348"/>
                  <a:gd name="connsiteY176" fmla="*/ 808790 h 2030561"/>
                  <a:gd name="connsiteX177" fmla="*/ 1601014 w 1610348"/>
                  <a:gd name="connsiteY177" fmla="*/ 808314 h 2030561"/>
                  <a:gd name="connsiteX178" fmla="*/ 1605681 w 1610348"/>
                  <a:gd name="connsiteY178" fmla="*/ 804504 h 2030561"/>
                  <a:gd name="connsiteX179" fmla="*/ 1610063 w 1610348"/>
                  <a:gd name="connsiteY179" fmla="*/ 796312 h 2030561"/>
                  <a:gd name="connsiteX180" fmla="*/ 1609205 w 1610348"/>
                  <a:gd name="connsiteY180" fmla="*/ 787263 h 2030561"/>
                  <a:gd name="connsiteX181" fmla="*/ 1605395 w 1610348"/>
                  <a:gd name="connsiteY181" fmla="*/ 779358 h 2030561"/>
                  <a:gd name="connsiteX182" fmla="*/ 1599585 w 1610348"/>
                  <a:gd name="connsiteY182" fmla="*/ 771547 h 2030561"/>
                  <a:gd name="connsiteX183" fmla="*/ 1598347 w 1610348"/>
                  <a:gd name="connsiteY183" fmla="*/ 769833 h 2030561"/>
                  <a:gd name="connsiteX184" fmla="*/ 1592537 w 1610348"/>
                  <a:gd name="connsiteY184" fmla="*/ 751449 h 2030561"/>
                  <a:gd name="connsiteX185" fmla="*/ 1594061 w 1610348"/>
                  <a:gd name="connsiteY185" fmla="*/ 742115 h 2030561"/>
                  <a:gd name="connsiteX186" fmla="*/ 1594632 w 1610348"/>
                  <a:gd name="connsiteY186" fmla="*/ 728685 h 2030561"/>
                  <a:gd name="connsiteX187" fmla="*/ 1591679 w 1610348"/>
                  <a:gd name="connsiteY187" fmla="*/ 724303 h 2030561"/>
                  <a:gd name="connsiteX188" fmla="*/ 1590251 w 1610348"/>
                  <a:gd name="connsiteY188" fmla="*/ 708015 h 2030561"/>
                  <a:gd name="connsiteX189" fmla="*/ 1595204 w 1610348"/>
                  <a:gd name="connsiteY189" fmla="*/ 696966 h 2030561"/>
                  <a:gd name="connsiteX190" fmla="*/ 1599871 w 1610348"/>
                  <a:gd name="connsiteY190" fmla="*/ 681822 h 2030561"/>
                  <a:gd name="connsiteX191" fmla="*/ 1597204 w 1610348"/>
                  <a:gd name="connsiteY191" fmla="*/ 647151 h 2030561"/>
                  <a:gd name="connsiteX192" fmla="*/ 1597204 w 1610348"/>
                  <a:gd name="connsiteY192" fmla="*/ 642102 h 2030561"/>
                  <a:gd name="connsiteX193" fmla="*/ 1594061 w 1610348"/>
                  <a:gd name="connsiteY193" fmla="*/ 640388 h 2030561"/>
                  <a:gd name="connsiteX194" fmla="*/ 1585012 w 1610348"/>
                  <a:gd name="connsiteY194" fmla="*/ 626767 h 2030561"/>
                  <a:gd name="connsiteX195" fmla="*/ 1586441 w 1610348"/>
                  <a:gd name="connsiteY195" fmla="*/ 617433 h 2030561"/>
                  <a:gd name="connsiteX196" fmla="*/ 1591679 w 1610348"/>
                  <a:gd name="connsiteY196" fmla="*/ 609527 h 2030561"/>
                  <a:gd name="connsiteX197" fmla="*/ 1592251 w 1610348"/>
                  <a:gd name="connsiteY197" fmla="*/ 606955 h 2030561"/>
                  <a:gd name="connsiteX198" fmla="*/ 1593394 w 1610348"/>
                  <a:gd name="connsiteY198" fmla="*/ 604669 h 2030561"/>
                  <a:gd name="connsiteX199" fmla="*/ 1591394 w 1610348"/>
                  <a:gd name="connsiteY199" fmla="*/ 595906 h 2030561"/>
                  <a:gd name="connsiteX200" fmla="*/ 1587869 w 1610348"/>
                  <a:gd name="connsiteY200" fmla="*/ 581619 h 2030561"/>
                  <a:gd name="connsiteX201" fmla="*/ 1587584 w 1610348"/>
                  <a:gd name="connsiteY201" fmla="*/ 582285 h 2030561"/>
                  <a:gd name="connsiteX202" fmla="*/ 1489667 w 1610348"/>
                  <a:gd name="connsiteY202" fmla="*/ 581047 h 2030561"/>
                  <a:gd name="connsiteX203" fmla="*/ 1453186 w 1610348"/>
                  <a:gd name="connsiteY203" fmla="*/ 586381 h 2030561"/>
                  <a:gd name="connsiteX204" fmla="*/ 1409180 w 1610348"/>
                  <a:gd name="connsiteY204" fmla="*/ 623624 h 2030561"/>
                  <a:gd name="connsiteX205" fmla="*/ 1374224 w 1610348"/>
                  <a:gd name="connsiteY205" fmla="*/ 623910 h 2030561"/>
                  <a:gd name="connsiteX206" fmla="*/ 1329361 w 1610348"/>
                  <a:gd name="connsiteY206" fmla="*/ 638769 h 2030561"/>
                  <a:gd name="connsiteX207" fmla="*/ 1289070 w 1610348"/>
                  <a:gd name="connsiteY207" fmla="*/ 646674 h 2030561"/>
                  <a:gd name="connsiteX208" fmla="*/ 1268401 w 1610348"/>
                  <a:gd name="connsiteY208" fmla="*/ 643150 h 2030561"/>
                  <a:gd name="connsiteX209" fmla="*/ 1239635 w 1610348"/>
                  <a:gd name="connsiteY209" fmla="*/ 676107 h 2030561"/>
                  <a:gd name="connsiteX210" fmla="*/ 1220014 w 1610348"/>
                  <a:gd name="connsiteY210" fmla="*/ 678107 h 2030561"/>
                  <a:gd name="connsiteX211" fmla="*/ 1199630 w 1610348"/>
                  <a:gd name="connsiteY211" fmla="*/ 679250 h 2030561"/>
                  <a:gd name="connsiteX212" fmla="*/ 1180676 w 1610348"/>
                  <a:gd name="connsiteY212" fmla="*/ 678964 h 2030561"/>
                  <a:gd name="connsiteX213" fmla="*/ 1146005 w 1610348"/>
                  <a:gd name="connsiteY213" fmla="*/ 679250 h 2030561"/>
                  <a:gd name="connsiteX214" fmla="*/ 1120954 w 1610348"/>
                  <a:gd name="connsiteY214" fmla="*/ 694680 h 2030561"/>
                  <a:gd name="connsiteX215" fmla="*/ 1106666 w 1610348"/>
                  <a:gd name="connsiteY215" fmla="*/ 721827 h 2030561"/>
                  <a:gd name="connsiteX216" fmla="*/ 1078949 w 1610348"/>
                  <a:gd name="connsiteY216" fmla="*/ 719541 h 2030561"/>
                  <a:gd name="connsiteX217" fmla="*/ 1063804 w 1610348"/>
                  <a:gd name="connsiteY217" fmla="*/ 723351 h 2030561"/>
                  <a:gd name="connsiteX218" fmla="*/ 1041325 w 1610348"/>
                  <a:gd name="connsiteY218" fmla="*/ 723351 h 2030561"/>
                  <a:gd name="connsiteX219" fmla="*/ 1030847 w 1610348"/>
                  <a:gd name="connsiteY219" fmla="*/ 720112 h 2030561"/>
                  <a:gd name="connsiteX220" fmla="*/ 1024466 w 1610348"/>
                  <a:gd name="connsiteY220" fmla="*/ 711349 h 2030561"/>
                  <a:gd name="connsiteX221" fmla="*/ 1011321 w 1610348"/>
                  <a:gd name="connsiteY221" fmla="*/ 714492 h 2030561"/>
                  <a:gd name="connsiteX222" fmla="*/ 996748 w 1610348"/>
                  <a:gd name="connsiteY222" fmla="*/ 705158 h 2030561"/>
                  <a:gd name="connsiteX223" fmla="*/ 997319 w 1610348"/>
                  <a:gd name="connsiteY223" fmla="*/ 694299 h 2030561"/>
                  <a:gd name="connsiteX224" fmla="*/ 1010750 w 1610348"/>
                  <a:gd name="connsiteY224" fmla="*/ 678678 h 2030561"/>
                  <a:gd name="connsiteX225" fmla="*/ 1005797 w 1610348"/>
                  <a:gd name="connsiteY225" fmla="*/ 650675 h 2030561"/>
                  <a:gd name="connsiteX226" fmla="*/ 998462 w 1610348"/>
                  <a:gd name="connsiteY226" fmla="*/ 636673 h 2030561"/>
                  <a:gd name="connsiteX227" fmla="*/ 988271 w 1610348"/>
                  <a:gd name="connsiteY227" fmla="*/ 631720 h 2030561"/>
                  <a:gd name="connsiteX228" fmla="*/ 956457 w 1610348"/>
                  <a:gd name="connsiteY228" fmla="*/ 606384 h 2030561"/>
                  <a:gd name="connsiteX229" fmla="*/ 932264 w 1610348"/>
                  <a:gd name="connsiteY229" fmla="*/ 603431 h 2030561"/>
                  <a:gd name="connsiteX230" fmla="*/ 903974 w 1610348"/>
                  <a:gd name="connsiteY230" fmla="*/ 604288 h 2030561"/>
                  <a:gd name="connsiteX231" fmla="*/ 879495 w 1610348"/>
                  <a:gd name="connsiteY231" fmla="*/ 618004 h 2030561"/>
                  <a:gd name="connsiteX232" fmla="*/ 867303 w 1610348"/>
                  <a:gd name="connsiteY232" fmla="*/ 622957 h 2030561"/>
                  <a:gd name="connsiteX233" fmla="*/ 851301 w 1610348"/>
                  <a:gd name="connsiteY233" fmla="*/ 610670 h 2030561"/>
                  <a:gd name="connsiteX234" fmla="*/ 819869 w 1610348"/>
                  <a:gd name="connsiteY234" fmla="*/ 606574 h 2030561"/>
                  <a:gd name="connsiteX235" fmla="*/ 796818 w 1610348"/>
                  <a:gd name="connsiteY235" fmla="*/ 586191 h 2030561"/>
                  <a:gd name="connsiteX236" fmla="*/ 793389 w 1610348"/>
                  <a:gd name="connsiteY236" fmla="*/ 552663 h 2030561"/>
                  <a:gd name="connsiteX237" fmla="*/ 795104 w 1610348"/>
                  <a:gd name="connsiteY237" fmla="*/ 535137 h 2030561"/>
                  <a:gd name="connsiteX238" fmla="*/ 841776 w 1610348"/>
                  <a:gd name="connsiteY238" fmla="*/ 496370 h 2030561"/>
                  <a:gd name="connsiteX239" fmla="*/ 847491 w 1610348"/>
                  <a:gd name="connsiteY239" fmla="*/ 446554 h 2030561"/>
                  <a:gd name="connsiteX240" fmla="*/ 825679 w 1610348"/>
                  <a:gd name="connsiteY240" fmla="*/ 427028 h 2030561"/>
                  <a:gd name="connsiteX241" fmla="*/ 821869 w 1610348"/>
                  <a:gd name="connsiteY241" fmla="*/ 396738 h 2030561"/>
                  <a:gd name="connsiteX242" fmla="*/ 836728 w 1610348"/>
                  <a:gd name="connsiteY242" fmla="*/ 375688 h 2030561"/>
                  <a:gd name="connsiteX243" fmla="*/ 850730 w 1610348"/>
                  <a:gd name="connsiteY243" fmla="*/ 335207 h 2030561"/>
                  <a:gd name="connsiteX244" fmla="*/ 851873 w 1610348"/>
                  <a:gd name="connsiteY244" fmla="*/ 253578 h 2030561"/>
                  <a:gd name="connsiteX245" fmla="*/ 858540 w 1610348"/>
                  <a:gd name="connsiteY245" fmla="*/ 212430 h 2030561"/>
                  <a:gd name="connsiteX246" fmla="*/ 766243 w 1610348"/>
                  <a:gd name="connsiteY246" fmla="*/ 189379 h 2030561"/>
                  <a:gd name="connsiteX247" fmla="*/ 746050 w 1610348"/>
                  <a:gd name="connsiteY247" fmla="*/ 148517 h 2030561"/>
                  <a:gd name="connsiteX248" fmla="*/ 752432 w 1610348"/>
                  <a:gd name="connsiteY248" fmla="*/ 124323 h 2030561"/>
                  <a:gd name="connsiteX249" fmla="*/ 743383 w 1610348"/>
                  <a:gd name="connsiteY249" fmla="*/ 99844 h 2030561"/>
                  <a:gd name="connsiteX250" fmla="*/ 728524 w 1610348"/>
                  <a:gd name="connsiteY250" fmla="*/ 67173 h 2030561"/>
                  <a:gd name="connsiteX251" fmla="*/ 715951 w 1610348"/>
                  <a:gd name="connsiteY251" fmla="*/ 35074 h 2030561"/>
                  <a:gd name="connsiteX252" fmla="*/ 698425 w 1610348"/>
                  <a:gd name="connsiteY252" fmla="*/ 34407 h 2030561"/>
                  <a:gd name="connsiteX253" fmla="*/ 679184 w 1610348"/>
                  <a:gd name="connsiteY253" fmla="*/ 14024 h 2030561"/>
                  <a:gd name="connsiteX254" fmla="*/ 660801 w 1610348"/>
                  <a:gd name="connsiteY254" fmla="*/ 308 h 2030561"/>
                  <a:gd name="connsiteX255" fmla="*/ 633083 w 1610348"/>
                  <a:gd name="connsiteY255" fmla="*/ 8785 h 2030561"/>
                  <a:gd name="connsiteX256" fmla="*/ 619082 w 1610348"/>
                  <a:gd name="connsiteY256" fmla="*/ 19834 h 2030561"/>
                  <a:gd name="connsiteX257" fmla="*/ 608033 w 1610348"/>
                  <a:gd name="connsiteY257" fmla="*/ 40218 h 2030561"/>
                  <a:gd name="connsiteX258" fmla="*/ 588792 w 1610348"/>
                  <a:gd name="connsiteY258" fmla="*/ 49838 h 2030561"/>
                  <a:gd name="connsiteX259" fmla="*/ 581267 w 1610348"/>
                  <a:gd name="connsiteY259" fmla="*/ 69174 h 2030561"/>
                  <a:gd name="connsiteX260" fmla="*/ 563456 w 1610348"/>
                  <a:gd name="connsiteY260" fmla="*/ 79937 h 2030561"/>
                  <a:gd name="connsiteX261" fmla="*/ 550025 w 1610348"/>
                  <a:gd name="connsiteY261" fmla="*/ 102416 h 2030561"/>
                  <a:gd name="connsiteX262" fmla="*/ 534023 w 1610348"/>
                  <a:gd name="connsiteY262" fmla="*/ 121656 h 2030561"/>
                  <a:gd name="connsiteX263" fmla="*/ 524403 w 1610348"/>
                  <a:gd name="connsiteY263" fmla="*/ 149088 h 2030561"/>
                  <a:gd name="connsiteX264" fmla="*/ 502591 w 1610348"/>
                  <a:gd name="connsiteY264" fmla="*/ 177949 h 2030561"/>
                  <a:gd name="connsiteX265" fmla="*/ 482398 w 1610348"/>
                  <a:gd name="connsiteY265" fmla="*/ 205095 h 2030561"/>
                  <a:gd name="connsiteX266" fmla="*/ 494685 w 1610348"/>
                  <a:gd name="connsiteY266" fmla="*/ 218240 h 2030561"/>
                  <a:gd name="connsiteX267" fmla="*/ 504020 w 1610348"/>
                  <a:gd name="connsiteY267" fmla="*/ 232908 h 2030561"/>
                  <a:gd name="connsiteX268" fmla="*/ 494114 w 1610348"/>
                  <a:gd name="connsiteY268" fmla="*/ 247386 h 2030561"/>
                  <a:gd name="connsiteX269" fmla="*/ 487446 w 1610348"/>
                  <a:gd name="connsiteY269" fmla="*/ 255006 h 2030561"/>
                  <a:gd name="connsiteX270" fmla="*/ 484779 w 1610348"/>
                  <a:gd name="connsiteY270" fmla="*/ 270627 h 2030561"/>
                  <a:gd name="connsiteX271" fmla="*/ 474016 w 1610348"/>
                  <a:gd name="connsiteY271" fmla="*/ 269484 h 2030561"/>
                  <a:gd name="connsiteX272" fmla="*/ 450394 w 1610348"/>
                  <a:gd name="connsiteY272" fmla="*/ 271008 h 2030561"/>
                  <a:gd name="connsiteX273" fmla="*/ 445727 w 1610348"/>
                  <a:gd name="connsiteY273" fmla="*/ 285582 h 2030561"/>
                  <a:gd name="connsiteX274" fmla="*/ 439916 w 1610348"/>
                  <a:gd name="connsiteY274" fmla="*/ 294821 h 2030561"/>
                  <a:gd name="connsiteX275" fmla="*/ 437916 w 1610348"/>
                  <a:gd name="connsiteY275" fmla="*/ 318443 h 2030561"/>
                  <a:gd name="connsiteX276" fmla="*/ 429153 w 1610348"/>
                  <a:gd name="connsiteY276" fmla="*/ 322539 h 2030561"/>
                  <a:gd name="connsiteX277" fmla="*/ 417152 w 1610348"/>
                  <a:gd name="connsiteY277" fmla="*/ 336540 h 2030561"/>
                  <a:gd name="connsiteX278" fmla="*/ 409627 w 1610348"/>
                  <a:gd name="connsiteY278" fmla="*/ 345589 h 2030561"/>
                  <a:gd name="connsiteX279" fmla="*/ 394768 w 1610348"/>
                  <a:gd name="connsiteY279" fmla="*/ 345208 h 2030561"/>
                  <a:gd name="connsiteX280" fmla="*/ 382195 w 1610348"/>
                  <a:gd name="connsiteY280" fmla="*/ 342255 h 2030561"/>
                  <a:gd name="connsiteX281" fmla="*/ 369050 w 1610348"/>
                  <a:gd name="connsiteY281" fmla="*/ 357686 h 2030561"/>
                  <a:gd name="connsiteX282" fmla="*/ 355334 w 1610348"/>
                  <a:gd name="connsiteY282" fmla="*/ 391500 h 2030561"/>
                  <a:gd name="connsiteX283" fmla="*/ 343428 w 1610348"/>
                  <a:gd name="connsiteY283" fmla="*/ 396453 h 2030561"/>
                  <a:gd name="connsiteX284" fmla="*/ 327140 w 1610348"/>
                  <a:gd name="connsiteY284" fmla="*/ 387118 h 2030561"/>
                  <a:gd name="connsiteX285" fmla="*/ 298280 w 1610348"/>
                  <a:gd name="connsiteY285" fmla="*/ 362639 h 2030561"/>
                  <a:gd name="connsiteX286" fmla="*/ 285802 w 1610348"/>
                  <a:gd name="connsiteY286" fmla="*/ 344541 h 2030561"/>
                  <a:gd name="connsiteX287" fmla="*/ 284278 w 1610348"/>
                  <a:gd name="connsiteY287" fmla="*/ 331683 h 2030561"/>
                  <a:gd name="connsiteX288" fmla="*/ 269705 w 1610348"/>
                  <a:gd name="connsiteY288" fmla="*/ 331683 h 2030561"/>
                  <a:gd name="connsiteX289" fmla="*/ 254274 w 1610348"/>
                  <a:gd name="connsiteY289" fmla="*/ 326634 h 2030561"/>
                  <a:gd name="connsiteX290" fmla="*/ 240844 w 1610348"/>
                  <a:gd name="connsiteY290" fmla="*/ 322824 h 2030561"/>
                  <a:gd name="connsiteX291" fmla="*/ 229509 w 1610348"/>
                  <a:gd name="connsiteY291" fmla="*/ 331587 h 2030561"/>
                  <a:gd name="connsiteX292" fmla="*/ 221984 w 1610348"/>
                  <a:gd name="connsiteY292" fmla="*/ 336540 h 2030561"/>
                  <a:gd name="connsiteX293" fmla="*/ 212078 w 1610348"/>
                  <a:gd name="connsiteY293" fmla="*/ 337398 h 2030561"/>
                  <a:gd name="connsiteX294" fmla="*/ 205982 w 1610348"/>
                  <a:gd name="connsiteY294" fmla="*/ 344922 h 2030561"/>
                  <a:gd name="connsiteX295" fmla="*/ 191123 w 1610348"/>
                  <a:gd name="connsiteY295" fmla="*/ 351685 h 2030561"/>
                  <a:gd name="connsiteX296" fmla="*/ 194648 w 1610348"/>
                  <a:gd name="connsiteY296" fmla="*/ 363972 h 2030561"/>
                  <a:gd name="connsiteX297" fmla="*/ 189409 w 1610348"/>
                  <a:gd name="connsiteY297" fmla="*/ 384356 h 2030561"/>
                  <a:gd name="connsiteX298" fmla="*/ 165501 w 1610348"/>
                  <a:gd name="connsiteY298" fmla="*/ 391023 h 2030561"/>
                  <a:gd name="connsiteX299" fmla="*/ 160262 w 1610348"/>
                  <a:gd name="connsiteY299" fmla="*/ 397215 h 2030561"/>
                  <a:gd name="connsiteX300" fmla="*/ 153500 w 1610348"/>
                  <a:gd name="connsiteY300" fmla="*/ 407121 h 2030561"/>
                  <a:gd name="connsiteX301" fmla="*/ 144451 w 1610348"/>
                  <a:gd name="connsiteY301" fmla="*/ 405406 h 2030561"/>
                  <a:gd name="connsiteX302" fmla="*/ 135116 w 1610348"/>
                  <a:gd name="connsiteY302" fmla="*/ 412169 h 2030561"/>
                  <a:gd name="connsiteX303" fmla="*/ 121400 w 1610348"/>
                  <a:gd name="connsiteY303" fmla="*/ 434648 h 2030561"/>
                  <a:gd name="connsiteX304" fmla="*/ 112066 w 1610348"/>
                  <a:gd name="connsiteY304" fmla="*/ 455603 h 2030561"/>
                  <a:gd name="connsiteX305" fmla="*/ 101588 w 1610348"/>
                  <a:gd name="connsiteY305" fmla="*/ 459984 h 2030561"/>
                  <a:gd name="connsiteX306" fmla="*/ 98350 w 1610348"/>
                  <a:gd name="connsiteY306" fmla="*/ 465318 h 2030561"/>
                  <a:gd name="connsiteX307" fmla="*/ 100350 w 1610348"/>
                  <a:gd name="connsiteY307" fmla="*/ 480749 h 2030561"/>
                  <a:gd name="connsiteX308" fmla="*/ 103303 w 1610348"/>
                  <a:gd name="connsiteY308" fmla="*/ 503418 h 2030561"/>
                  <a:gd name="connsiteX309" fmla="*/ 122258 w 1610348"/>
                  <a:gd name="connsiteY309" fmla="*/ 517706 h 2030561"/>
                  <a:gd name="connsiteX310" fmla="*/ 120543 w 1610348"/>
                  <a:gd name="connsiteY310" fmla="*/ 528183 h 2030561"/>
                  <a:gd name="connsiteX311" fmla="*/ 107399 w 1610348"/>
                  <a:gd name="connsiteY311" fmla="*/ 533136 h 2030561"/>
                  <a:gd name="connsiteX312" fmla="*/ 96064 w 1610348"/>
                  <a:gd name="connsiteY312" fmla="*/ 539804 h 2030561"/>
                  <a:gd name="connsiteX313" fmla="*/ 91682 w 1610348"/>
                  <a:gd name="connsiteY313" fmla="*/ 557901 h 2030561"/>
                  <a:gd name="connsiteX314" fmla="*/ 73109 w 1610348"/>
                  <a:gd name="connsiteY314" fmla="*/ 592668 h 2030561"/>
                  <a:gd name="connsiteX315" fmla="*/ 64631 w 1610348"/>
                  <a:gd name="connsiteY315" fmla="*/ 604669 h 2030561"/>
                  <a:gd name="connsiteX316" fmla="*/ 69013 w 1610348"/>
                  <a:gd name="connsiteY316" fmla="*/ 614861 h 2030561"/>
                  <a:gd name="connsiteX317" fmla="*/ 78347 w 1610348"/>
                  <a:gd name="connsiteY317" fmla="*/ 610765 h 2030561"/>
                  <a:gd name="connsiteX318" fmla="*/ 89396 w 1610348"/>
                  <a:gd name="connsiteY318" fmla="*/ 615432 h 2030561"/>
                  <a:gd name="connsiteX319" fmla="*/ 98731 w 1610348"/>
                  <a:gd name="connsiteY319" fmla="*/ 632673 h 2030561"/>
                  <a:gd name="connsiteX320" fmla="*/ 96350 w 1610348"/>
                  <a:gd name="connsiteY320" fmla="*/ 658676 h 2030561"/>
                  <a:gd name="connsiteX321" fmla="*/ 104160 w 1610348"/>
                  <a:gd name="connsiteY321" fmla="*/ 681345 h 2030561"/>
                  <a:gd name="connsiteX322" fmla="*/ 81395 w 1610348"/>
                  <a:gd name="connsiteY322" fmla="*/ 728304 h 2030561"/>
                  <a:gd name="connsiteX323" fmla="*/ 81967 w 1610348"/>
                  <a:gd name="connsiteY323" fmla="*/ 740305 h 2030561"/>
                  <a:gd name="connsiteX324" fmla="*/ 95683 w 1610348"/>
                  <a:gd name="connsiteY324" fmla="*/ 762117 h 2030561"/>
                  <a:gd name="connsiteX325" fmla="*/ 111399 w 1610348"/>
                  <a:gd name="connsiteY325" fmla="*/ 785073 h 2030561"/>
                  <a:gd name="connsiteX326" fmla="*/ 122448 w 1610348"/>
                  <a:gd name="connsiteY326" fmla="*/ 794121 h 2030561"/>
                  <a:gd name="connsiteX327" fmla="*/ 135593 w 1610348"/>
                  <a:gd name="connsiteY327" fmla="*/ 790597 h 2030561"/>
                  <a:gd name="connsiteX328" fmla="*/ 143689 w 1610348"/>
                  <a:gd name="connsiteY328" fmla="*/ 796979 h 2030561"/>
                  <a:gd name="connsiteX329" fmla="*/ 140450 w 1610348"/>
                  <a:gd name="connsiteY329" fmla="*/ 826411 h 2030561"/>
                  <a:gd name="connsiteX330" fmla="*/ 135497 w 1610348"/>
                  <a:gd name="connsiteY330" fmla="*/ 837841 h 2030561"/>
                  <a:gd name="connsiteX331" fmla="*/ 127115 w 1610348"/>
                  <a:gd name="connsiteY331" fmla="*/ 850414 h 2030561"/>
                  <a:gd name="connsiteX332" fmla="*/ 120924 w 1610348"/>
                  <a:gd name="connsiteY332" fmla="*/ 864416 h 2030561"/>
                  <a:gd name="connsiteX333" fmla="*/ 116828 w 1610348"/>
                  <a:gd name="connsiteY333" fmla="*/ 879275 h 2030561"/>
                  <a:gd name="connsiteX334" fmla="*/ 96921 w 1610348"/>
                  <a:gd name="connsiteY334" fmla="*/ 893848 h 2030561"/>
                  <a:gd name="connsiteX335" fmla="*/ 83586 w 1610348"/>
                  <a:gd name="connsiteY335" fmla="*/ 912517 h 2030561"/>
                  <a:gd name="connsiteX336" fmla="*/ 84158 w 1610348"/>
                  <a:gd name="connsiteY336" fmla="*/ 925376 h 2030561"/>
                  <a:gd name="connsiteX337" fmla="*/ 81014 w 1610348"/>
                  <a:gd name="connsiteY337" fmla="*/ 944045 h 2030561"/>
                  <a:gd name="connsiteX338" fmla="*/ 74061 w 1610348"/>
                  <a:gd name="connsiteY338" fmla="*/ 954808 h 2030561"/>
                  <a:gd name="connsiteX339" fmla="*/ 72251 w 1610348"/>
                  <a:gd name="connsiteY339" fmla="*/ 1005576 h 2030561"/>
                  <a:gd name="connsiteX340" fmla="*/ 69108 w 1610348"/>
                  <a:gd name="connsiteY340" fmla="*/ 1019007 h 2030561"/>
                  <a:gd name="connsiteX341" fmla="*/ 62441 w 1610348"/>
                  <a:gd name="connsiteY341" fmla="*/ 1038247 h 2030561"/>
                  <a:gd name="connsiteX342" fmla="*/ 61583 w 1610348"/>
                  <a:gd name="connsiteY342" fmla="*/ 1069489 h 2030561"/>
                  <a:gd name="connsiteX343" fmla="*/ 58916 w 1610348"/>
                  <a:gd name="connsiteY343" fmla="*/ 1085491 h 2030561"/>
                  <a:gd name="connsiteX344" fmla="*/ 53011 w 1610348"/>
                  <a:gd name="connsiteY344" fmla="*/ 1110542 h 2030561"/>
                  <a:gd name="connsiteX345" fmla="*/ 41105 w 1610348"/>
                  <a:gd name="connsiteY345" fmla="*/ 1140546 h 2030561"/>
                  <a:gd name="connsiteX346" fmla="*/ 29389 w 1610348"/>
                  <a:gd name="connsiteY346" fmla="*/ 1163310 h 2030561"/>
                  <a:gd name="connsiteX347" fmla="*/ 26722 w 1610348"/>
                  <a:gd name="connsiteY347" fmla="*/ 1172931 h 2030561"/>
                  <a:gd name="connsiteX348" fmla="*/ 33389 w 1610348"/>
                  <a:gd name="connsiteY348" fmla="*/ 1183408 h 2030561"/>
                  <a:gd name="connsiteX349" fmla="*/ 28722 w 1610348"/>
                  <a:gd name="connsiteY349" fmla="*/ 1197124 h 2030561"/>
                  <a:gd name="connsiteX350" fmla="*/ 29865 w 1610348"/>
                  <a:gd name="connsiteY350" fmla="*/ 1221889 h 2030561"/>
                  <a:gd name="connsiteX351" fmla="*/ 35675 w 1610348"/>
                  <a:gd name="connsiteY351" fmla="*/ 1236367 h 2030561"/>
                  <a:gd name="connsiteX352" fmla="*/ 21769 w 1610348"/>
                  <a:gd name="connsiteY352" fmla="*/ 1256274 h 2030561"/>
                  <a:gd name="connsiteX353" fmla="*/ 17959 w 1610348"/>
                  <a:gd name="connsiteY353" fmla="*/ 1281039 h 2030561"/>
                  <a:gd name="connsiteX354" fmla="*/ 22626 w 1610348"/>
                  <a:gd name="connsiteY354" fmla="*/ 1304090 h 2030561"/>
                  <a:gd name="connsiteX355" fmla="*/ 16435 w 1610348"/>
                  <a:gd name="connsiteY355" fmla="*/ 1309614 h 2030561"/>
                  <a:gd name="connsiteX356" fmla="*/ 7767 w 1610348"/>
                  <a:gd name="connsiteY356" fmla="*/ 1318663 h 2030561"/>
                  <a:gd name="connsiteX357" fmla="*/ 5100 w 1610348"/>
                  <a:gd name="connsiteY357" fmla="*/ 1336094 h 2030561"/>
                  <a:gd name="connsiteX358" fmla="*/ 1004 w 1610348"/>
                  <a:gd name="connsiteY358" fmla="*/ 1351524 h 2030561"/>
                  <a:gd name="connsiteX359" fmla="*/ 3957 w 1610348"/>
                  <a:gd name="connsiteY359" fmla="*/ 1373337 h 2030561"/>
                  <a:gd name="connsiteX360" fmla="*/ 52630 w 1610348"/>
                  <a:gd name="connsiteY360" fmla="*/ 1409436 h 2030561"/>
                  <a:gd name="connsiteX361" fmla="*/ 51773 w 1610348"/>
                  <a:gd name="connsiteY361" fmla="*/ 1433630 h 2030561"/>
                  <a:gd name="connsiteX362" fmla="*/ 52916 w 1610348"/>
                  <a:gd name="connsiteY362" fmla="*/ 1469825 h 2030561"/>
                  <a:gd name="connsiteX363" fmla="*/ 45391 w 1610348"/>
                  <a:gd name="connsiteY363" fmla="*/ 1484970 h 2030561"/>
                  <a:gd name="connsiteX364" fmla="*/ 38723 w 1610348"/>
                  <a:gd name="connsiteY364" fmla="*/ 1499162 h 2030561"/>
                  <a:gd name="connsiteX365" fmla="*/ 42533 w 1610348"/>
                  <a:gd name="connsiteY365" fmla="*/ 1510878 h 2030561"/>
                  <a:gd name="connsiteX366" fmla="*/ 48915 w 1610348"/>
                  <a:gd name="connsiteY366" fmla="*/ 1540024 h 2030561"/>
                  <a:gd name="connsiteX367" fmla="*/ 58250 w 1610348"/>
                  <a:gd name="connsiteY367" fmla="*/ 1568313 h 2030561"/>
                  <a:gd name="connsiteX368" fmla="*/ 60821 w 1610348"/>
                  <a:gd name="connsiteY368" fmla="*/ 1583172 h 2030561"/>
                  <a:gd name="connsiteX369" fmla="*/ 71585 w 1610348"/>
                  <a:gd name="connsiteY369" fmla="*/ 1587840 h 2030561"/>
                  <a:gd name="connsiteX370" fmla="*/ 73299 w 1610348"/>
                  <a:gd name="connsiteY370" fmla="*/ 1593650 h 2030561"/>
                  <a:gd name="connsiteX371" fmla="*/ 94540 w 1610348"/>
                  <a:gd name="connsiteY371" fmla="*/ 1596603 h 2030561"/>
                  <a:gd name="connsiteX372" fmla="*/ 94254 w 1610348"/>
                  <a:gd name="connsiteY372" fmla="*/ 1627749 h 2030561"/>
                  <a:gd name="connsiteX373" fmla="*/ 94826 w 1610348"/>
                  <a:gd name="connsiteY373" fmla="*/ 1645847 h 2030561"/>
                  <a:gd name="connsiteX374" fmla="*/ 88444 w 1610348"/>
                  <a:gd name="connsiteY374" fmla="*/ 1657277 h 2030561"/>
                  <a:gd name="connsiteX375" fmla="*/ 95683 w 1610348"/>
                  <a:gd name="connsiteY375" fmla="*/ 1665754 h 2030561"/>
                  <a:gd name="connsiteX376" fmla="*/ 87777 w 1610348"/>
                  <a:gd name="connsiteY376" fmla="*/ 1691376 h 2030561"/>
                  <a:gd name="connsiteX377" fmla="*/ 65965 w 1610348"/>
                  <a:gd name="connsiteY377" fmla="*/ 1720523 h 2030561"/>
                  <a:gd name="connsiteX378" fmla="*/ 69203 w 1610348"/>
                  <a:gd name="connsiteY378" fmla="*/ 1732239 h 2030561"/>
                  <a:gd name="connsiteX379" fmla="*/ 61869 w 1610348"/>
                  <a:gd name="connsiteY379" fmla="*/ 1743954 h 2030561"/>
                  <a:gd name="connsiteX380" fmla="*/ 55773 w 1610348"/>
                  <a:gd name="connsiteY380" fmla="*/ 1753194 h 2030561"/>
                  <a:gd name="connsiteX381" fmla="*/ 53678 w 1610348"/>
                  <a:gd name="connsiteY381" fmla="*/ 1776816 h 2030561"/>
                  <a:gd name="connsiteX382" fmla="*/ 41486 w 1610348"/>
                  <a:gd name="connsiteY382" fmla="*/ 1790532 h 2030561"/>
                  <a:gd name="connsiteX383" fmla="*/ 42629 w 1610348"/>
                  <a:gd name="connsiteY383" fmla="*/ 1810915 h 2030561"/>
                  <a:gd name="connsiteX384" fmla="*/ 49582 w 1610348"/>
                  <a:gd name="connsiteY384" fmla="*/ 1824060 h 2030561"/>
                  <a:gd name="connsiteX385" fmla="*/ 47010 w 1610348"/>
                  <a:gd name="connsiteY385" fmla="*/ 1847682 h 2030561"/>
                  <a:gd name="connsiteX386" fmla="*/ 66251 w 1610348"/>
                  <a:gd name="connsiteY386" fmla="*/ 1901307 h 2030561"/>
                  <a:gd name="connsiteX387" fmla="*/ 82253 w 1610348"/>
                  <a:gd name="connsiteY387" fmla="*/ 1896354 h 2030561"/>
                  <a:gd name="connsiteX388" fmla="*/ 87777 w 1610348"/>
                  <a:gd name="connsiteY388" fmla="*/ 1905975 h 2030561"/>
                  <a:gd name="connsiteX389" fmla="*/ 108446 w 1610348"/>
                  <a:gd name="connsiteY389" fmla="*/ 1908546 h 2030561"/>
                  <a:gd name="connsiteX390" fmla="*/ 131497 w 1610348"/>
                  <a:gd name="connsiteY390" fmla="*/ 1914452 h 2030561"/>
                  <a:gd name="connsiteX391" fmla="*/ 178646 w 1610348"/>
                  <a:gd name="connsiteY391" fmla="*/ 1937407 h 2030561"/>
                  <a:gd name="connsiteX392" fmla="*/ 180170 w 1610348"/>
                  <a:gd name="connsiteY392" fmla="*/ 2011797 h 2030561"/>
                  <a:gd name="connsiteX393" fmla="*/ 309233 w 1610348"/>
                  <a:gd name="connsiteY393" fmla="*/ 2005987 h 2030561"/>
                  <a:gd name="connsiteX394" fmla="*/ 368955 w 1610348"/>
                  <a:gd name="connsiteY394" fmla="*/ 2025894 h 2030561"/>
                  <a:gd name="connsiteX395" fmla="*/ 391625 w 1610348"/>
                  <a:gd name="connsiteY395" fmla="*/ 2030562 h 2030561"/>
                  <a:gd name="connsiteX396" fmla="*/ 392291 w 1610348"/>
                  <a:gd name="connsiteY396" fmla="*/ 1982937 h 2030561"/>
                  <a:gd name="connsiteX397" fmla="*/ 391339 w 1610348"/>
                  <a:gd name="connsiteY397" fmla="*/ 1980651 h 203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</a:cxnLst>
                <a:rect l="l" t="t" r="r" b="b"/>
                <a:pathLst>
                  <a:path w="1610348" h="2030561">
                    <a:moveTo>
                      <a:pt x="392291" y="1980651"/>
                    </a:moveTo>
                    <a:lnTo>
                      <a:pt x="392291" y="1980651"/>
                    </a:lnTo>
                    <a:cubicBezTo>
                      <a:pt x="389624" y="1980079"/>
                      <a:pt x="386195" y="1979222"/>
                      <a:pt x="381242" y="1976841"/>
                    </a:cubicBezTo>
                    <a:cubicBezTo>
                      <a:pt x="373146" y="1973316"/>
                      <a:pt x="371051" y="1969602"/>
                      <a:pt x="373146" y="1964839"/>
                    </a:cubicBezTo>
                    <a:cubicBezTo>
                      <a:pt x="374575" y="1961601"/>
                      <a:pt x="377528" y="1960458"/>
                      <a:pt x="381242" y="1959029"/>
                    </a:cubicBezTo>
                    <a:cubicBezTo>
                      <a:pt x="383909" y="1957886"/>
                      <a:pt x="388005" y="1956457"/>
                      <a:pt x="390291" y="1954076"/>
                    </a:cubicBezTo>
                    <a:cubicBezTo>
                      <a:pt x="397054" y="1947599"/>
                      <a:pt x="402578" y="1947599"/>
                      <a:pt x="408103" y="1947599"/>
                    </a:cubicBezTo>
                    <a:cubicBezTo>
                      <a:pt x="410484" y="1947599"/>
                      <a:pt x="412770" y="1947599"/>
                      <a:pt x="414770" y="1946456"/>
                    </a:cubicBezTo>
                    <a:cubicBezTo>
                      <a:pt x="417152" y="1945313"/>
                      <a:pt x="419152" y="1943217"/>
                      <a:pt x="421438" y="1941217"/>
                    </a:cubicBezTo>
                    <a:cubicBezTo>
                      <a:pt x="425248" y="1937407"/>
                      <a:pt x="429248" y="1933311"/>
                      <a:pt x="437154" y="1931025"/>
                    </a:cubicBezTo>
                    <a:cubicBezTo>
                      <a:pt x="443250" y="1929311"/>
                      <a:pt x="446203" y="1926072"/>
                      <a:pt x="449727" y="1921691"/>
                    </a:cubicBezTo>
                    <a:cubicBezTo>
                      <a:pt x="451156" y="1919976"/>
                      <a:pt x="452680" y="1917976"/>
                      <a:pt x="454680" y="1915881"/>
                    </a:cubicBezTo>
                    <a:lnTo>
                      <a:pt x="454966" y="1915214"/>
                    </a:lnTo>
                    <a:cubicBezTo>
                      <a:pt x="459062" y="1910832"/>
                      <a:pt x="460776" y="1909118"/>
                      <a:pt x="464015" y="1908451"/>
                    </a:cubicBezTo>
                    <a:cubicBezTo>
                      <a:pt x="466682" y="1907880"/>
                      <a:pt x="468110" y="1908451"/>
                      <a:pt x="470492" y="1909689"/>
                    </a:cubicBezTo>
                    <a:cubicBezTo>
                      <a:pt x="471635" y="1909880"/>
                      <a:pt x="473159" y="1910832"/>
                      <a:pt x="474873" y="1911118"/>
                    </a:cubicBezTo>
                    <a:cubicBezTo>
                      <a:pt x="479255" y="1912547"/>
                      <a:pt x="482207" y="1913976"/>
                      <a:pt x="484493" y="1915500"/>
                    </a:cubicBezTo>
                    <a:cubicBezTo>
                      <a:pt x="486494" y="1916357"/>
                      <a:pt x="488303" y="1917500"/>
                      <a:pt x="491542" y="1917500"/>
                    </a:cubicBezTo>
                    <a:cubicBezTo>
                      <a:pt x="492685" y="1917500"/>
                      <a:pt x="497066" y="1909404"/>
                      <a:pt x="501162" y="1901212"/>
                    </a:cubicBezTo>
                    <a:cubicBezTo>
                      <a:pt x="504401" y="1895402"/>
                      <a:pt x="507353" y="1889211"/>
                      <a:pt x="510782" y="1884829"/>
                    </a:cubicBezTo>
                    <a:cubicBezTo>
                      <a:pt x="514592" y="1879876"/>
                      <a:pt x="518021" y="1877590"/>
                      <a:pt x="520974" y="1875876"/>
                    </a:cubicBezTo>
                    <a:cubicBezTo>
                      <a:pt x="522498" y="1874637"/>
                      <a:pt x="523641" y="1874161"/>
                      <a:pt x="523355" y="1872351"/>
                    </a:cubicBezTo>
                    <a:lnTo>
                      <a:pt x="523355" y="1872161"/>
                    </a:lnTo>
                    <a:cubicBezTo>
                      <a:pt x="522689" y="1867779"/>
                      <a:pt x="519260" y="1861874"/>
                      <a:pt x="516021" y="1856635"/>
                    </a:cubicBezTo>
                    <a:cubicBezTo>
                      <a:pt x="514021" y="1852920"/>
                      <a:pt x="511925" y="1849682"/>
                      <a:pt x="510782" y="1846729"/>
                    </a:cubicBezTo>
                    <a:lnTo>
                      <a:pt x="510782" y="1846443"/>
                    </a:lnTo>
                    <a:cubicBezTo>
                      <a:pt x="508496" y="1840347"/>
                      <a:pt x="511068" y="1836918"/>
                      <a:pt x="516307" y="1834823"/>
                    </a:cubicBezTo>
                    <a:cubicBezTo>
                      <a:pt x="520688" y="1833108"/>
                      <a:pt x="527642" y="1833680"/>
                      <a:pt x="533547" y="1833966"/>
                    </a:cubicBezTo>
                    <a:lnTo>
                      <a:pt x="538500" y="1833966"/>
                    </a:lnTo>
                    <a:cubicBezTo>
                      <a:pt x="541453" y="1833966"/>
                      <a:pt x="545168" y="1832823"/>
                      <a:pt x="549549" y="1830822"/>
                    </a:cubicBezTo>
                    <a:lnTo>
                      <a:pt x="549835" y="1830822"/>
                    </a:lnTo>
                    <a:lnTo>
                      <a:pt x="551835" y="1829679"/>
                    </a:lnTo>
                    <a:cubicBezTo>
                      <a:pt x="555931" y="1827584"/>
                      <a:pt x="560312" y="1825012"/>
                      <a:pt x="564408" y="1822059"/>
                    </a:cubicBezTo>
                    <a:lnTo>
                      <a:pt x="564694" y="1821774"/>
                    </a:lnTo>
                    <a:cubicBezTo>
                      <a:pt x="567266" y="1819773"/>
                      <a:pt x="571647" y="1817106"/>
                      <a:pt x="576314" y="1813963"/>
                    </a:cubicBezTo>
                    <a:cubicBezTo>
                      <a:pt x="589173" y="1805772"/>
                      <a:pt x="606890" y="1794437"/>
                      <a:pt x="611271" y="1786817"/>
                    </a:cubicBezTo>
                    <a:cubicBezTo>
                      <a:pt x="614414" y="1781483"/>
                      <a:pt x="615367" y="1779483"/>
                      <a:pt x="615938" y="1778054"/>
                    </a:cubicBezTo>
                    <a:cubicBezTo>
                      <a:pt x="616796" y="1775482"/>
                      <a:pt x="617081" y="1774911"/>
                      <a:pt x="620320" y="1771672"/>
                    </a:cubicBezTo>
                    <a:cubicBezTo>
                      <a:pt x="622892" y="1769005"/>
                      <a:pt x="626511" y="1766433"/>
                      <a:pt x="631369" y="1764433"/>
                    </a:cubicBezTo>
                    <a:cubicBezTo>
                      <a:pt x="636036" y="1762433"/>
                      <a:pt x="641846" y="1760909"/>
                      <a:pt x="649085" y="1760337"/>
                    </a:cubicBezTo>
                    <a:cubicBezTo>
                      <a:pt x="655753" y="1759766"/>
                      <a:pt x="659277" y="1759480"/>
                      <a:pt x="663087" y="1759480"/>
                    </a:cubicBezTo>
                    <a:cubicBezTo>
                      <a:pt x="666897" y="1759194"/>
                      <a:pt x="670136" y="1759194"/>
                      <a:pt x="676517" y="1759194"/>
                    </a:cubicBezTo>
                    <a:cubicBezTo>
                      <a:pt x="685852" y="1759194"/>
                      <a:pt x="691091" y="1766719"/>
                      <a:pt x="696329" y="1774625"/>
                    </a:cubicBezTo>
                    <a:cubicBezTo>
                      <a:pt x="700139" y="1780149"/>
                      <a:pt x="703949" y="1785960"/>
                      <a:pt x="708236" y="1785960"/>
                    </a:cubicBezTo>
                    <a:lnTo>
                      <a:pt x="708902" y="1785960"/>
                    </a:lnTo>
                    <a:cubicBezTo>
                      <a:pt x="716427" y="1785388"/>
                      <a:pt x="732239" y="1774911"/>
                      <a:pt x="745288" y="1765862"/>
                    </a:cubicBezTo>
                    <a:cubicBezTo>
                      <a:pt x="754337" y="1759956"/>
                      <a:pt x="762147" y="1754527"/>
                      <a:pt x="767386" y="1752717"/>
                    </a:cubicBezTo>
                    <a:cubicBezTo>
                      <a:pt x="780530" y="1748050"/>
                      <a:pt x="786912" y="1755384"/>
                      <a:pt x="793675" y="1763195"/>
                    </a:cubicBezTo>
                    <a:cubicBezTo>
                      <a:pt x="795104" y="1764624"/>
                      <a:pt x="796913" y="1766433"/>
                      <a:pt x="798342" y="1767862"/>
                    </a:cubicBezTo>
                    <a:cubicBezTo>
                      <a:pt x="798914" y="1768529"/>
                      <a:pt x="800057" y="1769386"/>
                      <a:pt x="801200" y="1769862"/>
                    </a:cubicBezTo>
                    <a:cubicBezTo>
                      <a:pt x="802343" y="1770815"/>
                      <a:pt x="804152" y="1771386"/>
                      <a:pt x="805581" y="1771958"/>
                    </a:cubicBezTo>
                    <a:cubicBezTo>
                      <a:pt x="814344" y="1775482"/>
                      <a:pt x="826250" y="1777482"/>
                      <a:pt x="831870" y="1775768"/>
                    </a:cubicBezTo>
                    <a:lnTo>
                      <a:pt x="831870" y="1775482"/>
                    </a:lnTo>
                    <a:cubicBezTo>
                      <a:pt x="835966" y="1774339"/>
                      <a:pt x="843776" y="1772815"/>
                      <a:pt x="853111" y="1771101"/>
                    </a:cubicBezTo>
                    <a:cubicBezTo>
                      <a:pt x="867113" y="1768529"/>
                      <a:pt x="884639" y="1765290"/>
                      <a:pt x="895021" y="1761195"/>
                    </a:cubicBezTo>
                    <a:cubicBezTo>
                      <a:pt x="895688" y="1761195"/>
                      <a:pt x="896450" y="1760909"/>
                      <a:pt x="897307" y="1760623"/>
                    </a:cubicBezTo>
                    <a:cubicBezTo>
                      <a:pt x="915976" y="1755670"/>
                      <a:pt x="997319" y="1757099"/>
                      <a:pt x="1044563" y="1757956"/>
                    </a:cubicBezTo>
                    <a:cubicBezTo>
                      <a:pt x="1060565" y="1757956"/>
                      <a:pt x="1072757" y="1758242"/>
                      <a:pt x="1076948" y="1758242"/>
                    </a:cubicBezTo>
                    <a:cubicBezTo>
                      <a:pt x="1091807" y="1757670"/>
                      <a:pt x="1118001" y="1740430"/>
                      <a:pt x="1118001" y="1740430"/>
                    </a:cubicBezTo>
                    <a:lnTo>
                      <a:pt x="1119430" y="1739478"/>
                    </a:lnTo>
                    <a:lnTo>
                      <a:pt x="1121144" y="1739478"/>
                    </a:lnTo>
                    <a:lnTo>
                      <a:pt x="1190486" y="1736334"/>
                    </a:lnTo>
                    <a:lnTo>
                      <a:pt x="1192201" y="1736334"/>
                    </a:lnTo>
                    <a:lnTo>
                      <a:pt x="1193915" y="1736811"/>
                    </a:lnTo>
                    <a:cubicBezTo>
                      <a:pt x="1205345" y="1739668"/>
                      <a:pt x="1243160" y="1749098"/>
                      <a:pt x="1246398" y="1749098"/>
                    </a:cubicBezTo>
                    <a:lnTo>
                      <a:pt x="1246684" y="1749098"/>
                    </a:lnTo>
                    <a:cubicBezTo>
                      <a:pt x="1252494" y="1749384"/>
                      <a:pt x="1258685" y="1759004"/>
                      <a:pt x="1262686" y="1765671"/>
                    </a:cubicBezTo>
                    <a:cubicBezTo>
                      <a:pt x="1263543" y="1767195"/>
                      <a:pt x="1264400" y="1768338"/>
                      <a:pt x="1264972" y="1769196"/>
                    </a:cubicBezTo>
                    <a:lnTo>
                      <a:pt x="1266115" y="1769196"/>
                    </a:lnTo>
                    <a:cubicBezTo>
                      <a:pt x="1266686" y="1769196"/>
                      <a:pt x="1267544" y="1769481"/>
                      <a:pt x="1268115" y="1769481"/>
                    </a:cubicBezTo>
                    <a:cubicBezTo>
                      <a:pt x="1272211" y="1769481"/>
                      <a:pt x="1277450" y="1768910"/>
                      <a:pt x="1280307" y="1767386"/>
                    </a:cubicBezTo>
                    <a:cubicBezTo>
                      <a:pt x="1281260" y="1766814"/>
                      <a:pt x="1280021" y="1762147"/>
                      <a:pt x="1279164" y="1759004"/>
                    </a:cubicBezTo>
                    <a:cubicBezTo>
                      <a:pt x="1278593" y="1755765"/>
                      <a:pt x="1277735" y="1753098"/>
                      <a:pt x="1278593" y="1750812"/>
                    </a:cubicBezTo>
                    <a:cubicBezTo>
                      <a:pt x="1280307" y="1744431"/>
                      <a:pt x="1287641" y="1745288"/>
                      <a:pt x="1296119" y="1746145"/>
                    </a:cubicBezTo>
                    <a:cubicBezTo>
                      <a:pt x="1301072" y="1746431"/>
                      <a:pt x="1306310" y="1747002"/>
                      <a:pt x="1309454" y="1746431"/>
                    </a:cubicBezTo>
                    <a:cubicBezTo>
                      <a:pt x="1312692" y="1745859"/>
                      <a:pt x="1315073" y="1740335"/>
                      <a:pt x="1316788" y="1736239"/>
                    </a:cubicBezTo>
                    <a:cubicBezTo>
                      <a:pt x="1317645" y="1733858"/>
                      <a:pt x="1318502" y="1732143"/>
                      <a:pt x="1319455" y="1730619"/>
                    </a:cubicBezTo>
                    <a:cubicBezTo>
                      <a:pt x="1319741" y="1730334"/>
                      <a:pt x="1318312" y="1730048"/>
                      <a:pt x="1313645" y="1725095"/>
                    </a:cubicBezTo>
                    <a:lnTo>
                      <a:pt x="1311549" y="1722523"/>
                    </a:lnTo>
                    <a:cubicBezTo>
                      <a:pt x="1306025" y="1716332"/>
                      <a:pt x="1299357" y="1705283"/>
                      <a:pt x="1292975" y="1694805"/>
                    </a:cubicBezTo>
                    <a:cubicBezTo>
                      <a:pt x="1288022" y="1686328"/>
                      <a:pt x="1283355" y="1678518"/>
                      <a:pt x="1279259" y="1673184"/>
                    </a:cubicBezTo>
                    <a:cubicBezTo>
                      <a:pt x="1267925" y="1658325"/>
                      <a:pt x="1327837" y="1617748"/>
                      <a:pt x="1345363" y="1606413"/>
                    </a:cubicBezTo>
                    <a:lnTo>
                      <a:pt x="1289737" y="1497638"/>
                    </a:lnTo>
                    <a:lnTo>
                      <a:pt x="1289451" y="1496781"/>
                    </a:lnTo>
                    <a:cubicBezTo>
                      <a:pt x="1287737" y="1491542"/>
                      <a:pt x="1280783" y="1474587"/>
                      <a:pt x="1280783" y="1474587"/>
                    </a:cubicBezTo>
                    <a:lnTo>
                      <a:pt x="1280402" y="1473444"/>
                    </a:lnTo>
                    <a:lnTo>
                      <a:pt x="1280402" y="1472301"/>
                    </a:lnTo>
                    <a:cubicBezTo>
                      <a:pt x="1280402" y="1472301"/>
                      <a:pt x="1280783" y="1404293"/>
                      <a:pt x="1280117" y="1402578"/>
                    </a:cubicBezTo>
                    <a:cubicBezTo>
                      <a:pt x="1279545" y="1400292"/>
                      <a:pt x="1278688" y="1395339"/>
                      <a:pt x="1278116" y="1389148"/>
                    </a:cubicBezTo>
                    <a:cubicBezTo>
                      <a:pt x="1276688" y="1379242"/>
                      <a:pt x="1274878" y="1366098"/>
                      <a:pt x="1272878" y="1362002"/>
                    </a:cubicBezTo>
                    <a:lnTo>
                      <a:pt x="1272592" y="1362002"/>
                    </a:lnTo>
                    <a:lnTo>
                      <a:pt x="1272592" y="1361716"/>
                    </a:lnTo>
                    <a:cubicBezTo>
                      <a:pt x="1268496" y="1354477"/>
                      <a:pt x="1274021" y="1338380"/>
                      <a:pt x="1278212" y="1325902"/>
                    </a:cubicBezTo>
                    <a:cubicBezTo>
                      <a:pt x="1279926" y="1320378"/>
                      <a:pt x="1281450" y="1315996"/>
                      <a:pt x="1281641" y="1314472"/>
                    </a:cubicBezTo>
                    <a:cubicBezTo>
                      <a:pt x="1281641" y="1311234"/>
                      <a:pt x="1285165" y="1299708"/>
                      <a:pt x="1289546" y="1285992"/>
                    </a:cubicBezTo>
                    <a:cubicBezTo>
                      <a:pt x="1295166" y="1267609"/>
                      <a:pt x="1301834" y="1245702"/>
                      <a:pt x="1301834" y="1239606"/>
                    </a:cubicBezTo>
                    <a:cubicBezTo>
                      <a:pt x="1301834" y="1230557"/>
                      <a:pt x="1307358" y="1210650"/>
                      <a:pt x="1314121" y="1197315"/>
                    </a:cubicBezTo>
                    <a:cubicBezTo>
                      <a:pt x="1315550" y="1194362"/>
                      <a:pt x="1317074" y="1192076"/>
                      <a:pt x="1318217" y="1189695"/>
                    </a:cubicBezTo>
                    <a:cubicBezTo>
                      <a:pt x="1319931" y="1187409"/>
                      <a:pt x="1321455" y="1185313"/>
                      <a:pt x="1322884" y="1183884"/>
                    </a:cubicBezTo>
                    <a:lnTo>
                      <a:pt x="1323170" y="1183884"/>
                    </a:lnTo>
                    <a:cubicBezTo>
                      <a:pt x="1332218" y="1175407"/>
                      <a:pt x="1339553" y="1177788"/>
                      <a:pt x="1346220" y="1179789"/>
                    </a:cubicBezTo>
                    <a:cubicBezTo>
                      <a:pt x="1348030" y="1180360"/>
                      <a:pt x="1349744" y="1180932"/>
                      <a:pt x="1350887" y="1180932"/>
                    </a:cubicBezTo>
                    <a:cubicBezTo>
                      <a:pt x="1355555" y="1180932"/>
                      <a:pt x="1366889" y="1179503"/>
                      <a:pt x="1376510" y="1176836"/>
                    </a:cubicBezTo>
                    <a:cubicBezTo>
                      <a:pt x="1378319" y="1176169"/>
                      <a:pt x="1380034" y="1175598"/>
                      <a:pt x="1381463" y="1175312"/>
                    </a:cubicBezTo>
                    <a:cubicBezTo>
                      <a:pt x="1382891" y="1174836"/>
                      <a:pt x="1384415" y="1174169"/>
                      <a:pt x="1385558" y="1173597"/>
                    </a:cubicBezTo>
                    <a:cubicBezTo>
                      <a:pt x="1392321" y="1170454"/>
                      <a:pt x="1408609" y="1158453"/>
                      <a:pt x="1418229" y="1150928"/>
                    </a:cubicBezTo>
                    <a:cubicBezTo>
                      <a:pt x="1420229" y="1149499"/>
                      <a:pt x="1421658" y="1147975"/>
                      <a:pt x="1423182" y="1147118"/>
                    </a:cubicBezTo>
                    <a:cubicBezTo>
                      <a:pt x="1424039" y="1146261"/>
                      <a:pt x="1424611" y="1145689"/>
                      <a:pt x="1424611" y="1145689"/>
                    </a:cubicBezTo>
                    <a:cubicBezTo>
                      <a:pt x="1425182" y="1144832"/>
                      <a:pt x="1426040" y="1141403"/>
                      <a:pt x="1426897" y="1137307"/>
                    </a:cubicBezTo>
                    <a:cubicBezTo>
                      <a:pt x="1427754" y="1132640"/>
                      <a:pt x="1428611" y="1127973"/>
                      <a:pt x="1428611" y="1125020"/>
                    </a:cubicBezTo>
                    <a:lnTo>
                      <a:pt x="1428611" y="1124734"/>
                    </a:lnTo>
                    <a:cubicBezTo>
                      <a:pt x="1427468" y="1121781"/>
                      <a:pt x="1427754" y="1117209"/>
                      <a:pt x="1428040" y="1111875"/>
                    </a:cubicBezTo>
                    <a:cubicBezTo>
                      <a:pt x="1428611" y="1106065"/>
                      <a:pt x="1429183" y="1099017"/>
                      <a:pt x="1427754" y="1094159"/>
                    </a:cubicBezTo>
                    <a:cubicBezTo>
                      <a:pt x="1426897" y="1090635"/>
                      <a:pt x="1425754" y="1087968"/>
                      <a:pt x="1424516" y="1086063"/>
                    </a:cubicBezTo>
                    <a:cubicBezTo>
                      <a:pt x="1422230" y="1081110"/>
                      <a:pt x="1420420" y="1077585"/>
                      <a:pt x="1422515" y="1071394"/>
                    </a:cubicBezTo>
                    <a:cubicBezTo>
                      <a:pt x="1423944" y="1067108"/>
                      <a:pt x="1428611" y="1061202"/>
                      <a:pt x="1432421" y="1056249"/>
                    </a:cubicBezTo>
                    <a:cubicBezTo>
                      <a:pt x="1434993" y="1053011"/>
                      <a:pt x="1437374" y="1050153"/>
                      <a:pt x="1437946" y="1049010"/>
                    </a:cubicBezTo>
                    <a:cubicBezTo>
                      <a:pt x="1438232" y="1046153"/>
                      <a:pt x="1439470" y="1034723"/>
                      <a:pt x="1440041" y="1025103"/>
                    </a:cubicBezTo>
                    <a:lnTo>
                      <a:pt x="1440327" y="1019292"/>
                    </a:lnTo>
                    <a:cubicBezTo>
                      <a:pt x="1440327" y="1017578"/>
                      <a:pt x="1440613" y="1016054"/>
                      <a:pt x="1440613" y="1015197"/>
                    </a:cubicBezTo>
                    <a:lnTo>
                      <a:pt x="1440613" y="1014339"/>
                    </a:lnTo>
                    <a:cubicBezTo>
                      <a:pt x="1440613" y="1009386"/>
                      <a:pt x="1435946" y="999766"/>
                      <a:pt x="1430993" y="991289"/>
                    </a:cubicBezTo>
                    <a:cubicBezTo>
                      <a:pt x="1430135" y="989860"/>
                      <a:pt x="1429278" y="988050"/>
                      <a:pt x="1428040" y="986336"/>
                    </a:cubicBezTo>
                    <a:cubicBezTo>
                      <a:pt x="1426897" y="984907"/>
                      <a:pt x="1426040" y="983478"/>
                      <a:pt x="1425087" y="982240"/>
                    </a:cubicBezTo>
                    <a:cubicBezTo>
                      <a:pt x="1419848" y="975001"/>
                      <a:pt x="1420991" y="970524"/>
                      <a:pt x="1425373" y="967381"/>
                    </a:cubicBezTo>
                    <a:cubicBezTo>
                      <a:pt x="1428326" y="965381"/>
                      <a:pt x="1432040" y="965095"/>
                      <a:pt x="1436136" y="965095"/>
                    </a:cubicBezTo>
                    <a:cubicBezTo>
                      <a:pt x="1437851" y="965095"/>
                      <a:pt x="1439946" y="964714"/>
                      <a:pt x="1441375" y="964714"/>
                    </a:cubicBezTo>
                    <a:lnTo>
                      <a:pt x="1441375" y="964428"/>
                    </a:lnTo>
                    <a:cubicBezTo>
                      <a:pt x="1445090" y="963857"/>
                      <a:pt x="1448042" y="964238"/>
                      <a:pt x="1450424" y="964428"/>
                    </a:cubicBezTo>
                    <a:cubicBezTo>
                      <a:pt x="1452424" y="960618"/>
                      <a:pt x="1456615" y="956618"/>
                      <a:pt x="1460044" y="953094"/>
                    </a:cubicBezTo>
                    <a:cubicBezTo>
                      <a:pt x="1460901" y="951951"/>
                      <a:pt x="1462044" y="950808"/>
                      <a:pt x="1462997" y="949569"/>
                    </a:cubicBezTo>
                    <a:lnTo>
                      <a:pt x="1463282" y="949284"/>
                    </a:lnTo>
                    <a:cubicBezTo>
                      <a:pt x="1464140" y="948426"/>
                      <a:pt x="1458901" y="937377"/>
                      <a:pt x="1458901" y="937377"/>
                    </a:cubicBezTo>
                    <a:lnTo>
                      <a:pt x="1469093" y="932043"/>
                    </a:lnTo>
                    <a:cubicBezTo>
                      <a:pt x="1469664" y="931758"/>
                      <a:pt x="1470236" y="931472"/>
                      <a:pt x="1470807" y="930900"/>
                    </a:cubicBezTo>
                    <a:cubicBezTo>
                      <a:pt x="1473760" y="929186"/>
                      <a:pt x="1476713" y="926805"/>
                      <a:pt x="1478427" y="925376"/>
                    </a:cubicBezTo>
                    <a:cubicBezTo>
                      <a:pt x="1480142" y="923947"/>
                      <a:pt x="1488047" y="913946"/>
                      <a:pt x="1494429" y="904707"/>
                    </a:cubicBezTo>
                    <a:cubicBezTo>
                      <a:pt x="1498525" y="898611"/>
                      <a:pt x="1501668" y="893562"/>
                      <a:pt x="1501668" y="892705"/>
                    </a:cubicBezTo>
                    <a:cubicBezTo>
                      <a:pt x="1501382" y="887181"/>
                      <a:pt x="1505764" y="862701"/>
                      <a:pt x="1505764" y="862701"/>
                    </a:cubicBezTo>
                    <a:lnTo>
                      <a:pt x="1506335" y="858891"/>
                    </a:lnTo>
                    <a:lnTo>
                      <a:pt x="1510145" y="858415"/>
                    </a:lnTo>
                    <a:lnTo>
                      <a:pt x="1517099" y="857272"/>
                    </a:lnTo>
                    <a:lnTo>
                      <a:pt x="1520242" y="856701"/>
                    </a:lnTo>
                    <a:lnTo>
                      <a:pt x="1522242" y="858987"/>
                    </a:lnTo>
                    <a:cubicBezTo>
                      <a:pt x="1522242" y="858987"/>
                      <a:pt x="1527481" y="864321"/>
                      <a:pt x="1529862" y="869750"/>
                    </a:cubicBezTo>
                    <a:cubicBezTo>
                      <a:pt x="1531291" y="873560"/>
                      <a:pt x="1530434" y="877560"/>
                      <a:pt x="1529291" y="882323"/>
                    </a:cubicBezTo>
                    <a:cubicBezTo>
                      <a:pt x="1528433" y="886133"/>
                      <a:pt x="1527481" y="891086"/>
                      <a:pt x="1528148" y="895182"/>
                    </a:cubicBezTo>
                    <a:cubicBezTo>
                      <a:pt x="1528719" y="897468"/>
                      <a:pt x="1529005" y="900135"/>
                      <a:pt x="1529291" y="902421"/>
                    </a:cubicBezTo>
                    <a:cubicBezTo>
                      <a:pt x="1530148" y="907374"/>
                      <a:pt x="1530434" y="910326"/>
                      <a:pt x="1531291" y="913184"/>
                    </a:cubicBezTo>
                    <a:cubicBezTo>
                      <a:pt x="1531481" y="914613"/>
                      <a:pt x="1531481" y="916422"/>
                      <a:pt x="1531862" y="918137"/>
                    </a:cubicBezTo>
                    <a:lnTo>
                      <a:pt x="1531862" y="918708"/>
                    </a:lnTo>
                    <a:cubicBezTo>
                      <a:pt x="1534815" y="917280"/>
                      <a:pt x="1537387" y="916041"/>
                      <a:pt x="1539197" y="914613"/>
                    </a:cubicBezTo>
                    <a:cubicBezTo>
                      <a:pt x="1541578" y="912898"/>
                      <a:pt x="1543292" y="910803"/>
                      <a:pt x="1545674" y="907659"/>
                    </a:cubicBezTo>
                    <a:cubicBezTo>
                      <a:pt x="1547960" y="904135"/>
                      <a:pt x="1551198" y="901278"/>
                      <a:pt x="1554056" y="899182"/>
                    </a:cubicBezTo>
                    <a:cubicBezTo>
                      <a:pt x="1554627" y="898706"/>
                      <a:pt x="1555199" y="898039"/>
                      <a:pt x="1555770" y="897753"/>
                    </a:cubicBezTo>
                    <a:cubicBezTo>
                      <a:pt x="1553198" y="894610"/>
                      <a:pt x="1550531" y="889657"/>
                      <a:pt x="1549103" y="885561"/>
                    </a:cubicBezTo>
                    <a:cubicBezTo>
                      <a:pt x="1548531" y="883752"/>
                      <a:pt x="1548245" y="882323"/>
                      <a:pt x="1548245" y="880894"/>
                    </a:cubicBezTo>
                    <a:cubicBezTo>
                      <a:pt x="1547960" y="878322"/>
                      <a:pt x="1548531" y="876227"/>
                      <a:pt x="1550246" y="874512"/>
                    </a:cubicBezTo>
                    <a:cubicBezTo>
                      <a:pt x="1550817" y="873655"/>
                      <a:pt x="1551960" y="873084"/>
                      <a:pt x="1553198" y="872703"/>
                    </a:cubicBezTo>
                    <a:cubicBezTo>
                      <a:pt x="1554913" y="872131"/>
                      <a:pt x="1557580" y="870702"/>
                      <a:pt x="1559294" y="869274"/>
                    </a:cubicBezTo>
                    <a:cubicBezTo>
                      <a:pt x="1559580" y="868988"/>
                      <a:pt x="1559866" y="869750"/>
                      <a:pt x="1559866" y="869274"/>
                    </a:cubicBezTo>
                    <a:cubicBezTo>
                      <a:pt x="1559009" y="866892"/>
                      <a:pt x="1555770" y="858510"/>
                      <a:pt x="1552341" y="851748"/>
                    </a:cubicBezTo>
                    <a:cubicBezTo>
                      <a:pt x="1550341" y="847366"/>
                      <a:pt x="1548531" y="843937"/>
                      <a:pt x="1548245" y="843651"/>
                    </a:cubicBezTo>
                    <a:cubicBezTo>
                      <a:pt x="1546150" y="842223"/>
                      <a:pt x="1542626" y="838984"/>
                      <a:pt x="1539768" y="836127"/>
                    </a:cubicBezTo>
                    <a:cubicBezTo>
                      <a:pt x="1537482" y="833841"/>
                      <a:pt x="1535672" y="831174"/>
                      <a:pt x="1534815" y="828888"/>
                    </a:cubicBezTo>
                    <a:cubicBezTo>
                      <a:pt x="1534815" y="828602"/>
                      <a:pt x="1534529" y="828030"/>
                      <a:pt x="1534244" y="827364"/>
                    </a:cubicBezTo>
                    <a:cubicBezTo>
                      <a:pt x="1533672" y="826030"/>
                      <a:pt x="1532815" y="824506"/>
                      <a:pt x="1532529" y="822696"/>
                    </a:cubicBezTo>
                    <a:cubicBezTo>
                      <a:pt x="1531577" y="817743"/>
                      <a:pt x="1532815" y="813743"/>
                      <a:pt x="1539482" y="812505"/>
                    </a:cubicBezTo>
                    <a:cubicBezTo>
                      <a:pt x="1540911" y="812028"/>
                      <a:pt x="1543292" y="811743"/>
                      <a:pt x="1545293" y="811362"/>
                    </a:cubicBezTo>
                    <a:lnTo>
                      <a:pt x="1545578" y="811362"/>
                    </a:lnTo>
                    <a:cubicBezTo>
                      <a:pt x="1549103" y="810790"/>
                      <a:pt x="1552817" y="810219"/>
                      <a:pt x="1554913" y="809361"/>
                    </a:cubicBezTo>
                    <a:cubicBezTo>
                      <a:pt x="1555770" y="809171"/>
                      <a:pt x="1556913" y="808314"/>
                      <a:pt x="1558437" y="807075"/>
                    </a:cubicBezTo>
                    <a:cubicBezTo>
                      <a:pt x="1560437" y="805361"/>
                      <a:pt x="1563104" y="803265"/>
                      <a:pt x="1567200" y="800979"/>
                    </a:cubicBezTo>
                    <a:lnTo>
                      <a:pt x="1569200" y="800122"/>
                    </a:lnTo>
                    <a:cubicBezTo>
                      <a:pt x="1576154" y="796598"/>
                      <a:pt x="1577297" y="795741"/>
                      <a:pt x="1586345" y="800122"/>
                    </a:cubicBezTo>
                    <a:cubicBezTo>
                      <a:pt x="1590727" y="802122"/>
                      <a:pt x="1593013" y="804789"/>
                      <a:pt x="1594823" y="807075"/>
                    </a:cubicBezTo>
                    <a:cubicBezTo>
                      <a:pt x="1595394" y="808314"/>
                      <a:pt x="1596061" y="808790"/>
                      <a:pt x="1596632" y="808790"/>
                    </a:cubicBezTo>
                    <a:cubicBezTo>
                      <a:pt x="1598633" y="808314"/>
                      <a:pt x="1600061" y="808314"/>
                      <a:pt x="1601014" y="808314"/>
                    </a:cubicBezTo>
                    <a:cubicBezTo>
                      <a:pt x="1602157" y="808314"/>
                      <a:pt x="1602443" y="807933"/>
                      <a:pt x="1605681" y="804504"/>
                    </a:cubicBezTo>
                    <a:cubicBezTo>
                      <a:pt x="1608348" y="802218"/>
                      <a:pt x="1609491" y="799170"/>
                      <a:pt x="1610063" y="796312"/>
                    </a:cubicBezTo>
                    <a:cubicBezTo>
                      <a:pt x="1610634" y="793074"/>
                      <a:pt x="1610348" y="789930"/>
                      <a:pt x="1609205" y="787263"/>
                    </a:cubicBezTo>
                    <a:cubicBezTo>
                      <a:pt x="1608062" y="784120"/>
                      <a:pt x="1606919" y="781739"/>
                      <a:pt x="1605395" y="779358"/>
                    </a:cubicBezTo>
                    <a:cubicBezTo>
                      <a:pt x="1603681" y="777072"/>
                      <a:pt x="1601871" y="774405"/>
                      <a:pt x="1599585" y="771547"/>
                    </a:cubicBezTo>
                    <a:lnTo>
                      <a:pt x="1598347" y="769833"/>
                    </a:lnTo>
                    <a:cubicBezTo>
                      <a:pt x="1593394" y="763356"/>
                      <a:pt x="1591679" y="761355"/>
                      <a:pt x="1592537" y="751449"/>
                    </a:cubicBezTo>
                    <a:cubicBezTo>
                      <a:pt x="1592537" y="747925"/>
                      <a:pt x="1593394" y="744972"/>
                      <a:pt x="1594061" y="742115"/>
                    </a:cubicBezTo>
                    <a:cubicBezTo>
                      <a:pt x="1594918" y="738019"/>
                      <a:pt x="1596061" y="733638"/>
                      <a:pt x="1594632" y="728685"/>
                    </a:cubicBezTo>
                    <a:cubicBezTo>
                      <a:pt x="1593775" y="726399"/>
                      <a:pt x="1592537" y="725256"/>
                      <a:pt x="1591679" y="724303"/>
                    </a:cubicBezTo>
                    <a:cubicBezTo>
                      <a:pt x="1588155" y="720493"/>
                      <a:pt x="1586155" y="718398"/>
                      <a:pt x="1590251" y="708015"/>
                    </a:cubicBezTo>
                    <a:cubicBezTo>
                      <a:pt x="1591679" y="703634"/>
                      <a:pt x="1593489" y="700110"/>
                      <a:pt x="1595204" y="696966"/>
                    </a:cubicBezTo>
                    <a:cubicBezTo>
                      <a:pt x="1598442" y="691156"/>
                      <a:pt x="1601109" y="685822"/>
                      <a:pt x="1599871" y="681822"/>
                    </a:cubicBezTo>
                    <a:cubicBezTo>
                      <a:pt x="1597490" y="674202"/>
                      <a:pt x="1597490" y="656485"/>
                      <a:pt x="1597204" y="647151"/>
                    </a:cubicBezTo>
                    <a:lnTo>
                      <a:pt x="1597204" y="642102"/>
                    </a:lnTo>
                    <a:cubicBezTo>
                      <a:pt x="1597204" y="641245"/>
                      <a:pt x="1595775" y="641817"/>
                      <a:pt x="1594061" y="640388"/>
                    </a:cubicBezTo>
                    <a:cubicBezTo>
                      <a:pt x="1589679" y="636578"/>
                      <a:pt x="1584726" y="631911"/>
                      <a:pt x="1585012" y="626767"/>
                    </a:cubicBezTo>
                    <a:cubicBezTo>
                      <a:pt x="1585298" y="623814"/>
                      <a:pt x="1585869" y="620290"/>
                      <a:pt x="1586441" y="617433"/>
                    </a:cubicBezTo>
                    <a:cubicBezTo>
                      <a:pt x="1587298" y="613623"/>
                      <a:pt x="1589108" y="610479"/>
                      <a:pt x="1591679" y="609527"/>
                    </a:cubicBezTo>
                    <a:cubicBezTo>
                      <a:pt x="1591965" y="609527"/>
                      <a:pt x="1591394" y="608384"/>
                      <a:pt x="1592251" y="606955"/>
                    </a:cubicBezTo>
                    <a:cubicBezTo>
                      <a:pt x="1592822" y="605526"/>
                      <a:pt x="1593394" y="604669"/>
                      <a:pt x="1593394" y="604669"/>
                    </a:cubicBezTo>
                    <a:lnTo>
                      <a:pt x="1591394" y="595906"/>
                    </a:lnTo>
                    <a:lnTo>
                      <a:pt x="1587869" y="581619"/>
                    </a:lnTo>
                    <a:lnTo>
                      <a:pt x="1587584" y="582285"/>
                    </a:lnTo>
                    <a:cubicBezTo>
                      <a:pt x="1583774" y="588096"/>
                      <a:pt x="1507193" y="581619"/>
                      <a:pt x="1489667" y="581047"/>
                    </a:cubicBezTo>
                    <a:cubicBezTo>
                      <a:pt x="1472141" y="580761"/>
                      <a:pt x="1462616" y="584286"/>
                      <a:pt x="1453186" y="586381"/>
                    </a:cubicBezTo>
                    <a:cubicBezTo>
                      <a:pt x="1443566" y="588096"/>
                      <a:pt x="1412705" y="619909"/>
                      <a:pt x="1409180" y="623624"/>
                    </a:cubicBezTo>
                    <a:cubicBezTo>
                      <a:pt x="1406037" y="627720"/>
                      <a:pt x="1386416" y="624481"/>
                      <a:pt x="1374224" y="623910"/>
                    </a:cubicBezTo>
                    <a:cubicBezTo>
                      <a:pt x="1361936" y="623338"/>
                      <a:pt x="1340410" y="634101"/>
                      <a:pt x="1329361" y="638769"/>
                    </a:cubicBezTo>
                    <a:cubicBezTo>
                      <a:pt x="1318312" y="643436"/>
                      <a:pt x="1304310" y="648960"/>
                      <a:pt x="1289070" y="646674"/>
                    </a:cubicBezTo>
                    <a:cubicBezTo>
                      <a:pt x="1274211" y="644293"/>
                      <a:pt x="1277354" y="642198"/>
                      <a:pt x="1268401" y="643150"/>
                    </a:cubicBezTo>
                    <a:cubicBezTo>
                      <a:pt x="1259352" y="644293"/>
                      <a:pt x="1246589" y="672011"/>
                      <a:pt x="1239635" y="676107"/>
                    </a:cubicBezTo>
                    <a:cubicBezTo>
                      <a:pt x="1232587" y="680393"/>
                      <a:pt x="1232587" y="678393"/>
                      <a:pt x="1220014" y="678107"/>
                    </a:cubicBezTo>
                    <a:cubicBezTo>
                      <a:pt x="1207536" y="677821"/>
                      <a:pt x="1204583" y="678107"/>
                      <a:pt x="1199630" y="679250"/>
                    </a:cubicBezTo>
                    <a:cubicBezTo>
                      <a:pt x="1194677" y="680679"/>
                      <a:pt x="1187724" y="678678"/>
                      <a:pt x="1180676" y="678964"/>
                    </a:cubicBezTo>
                    <a:cubicBezTo>
                      <a:pt x="1174008" y="678964"/>
                      <a:pt x="1156768" y="679821"/>
                      <a:pt x="1146005" y="679250"/>
                    </a:cubicBezTo>
                    <a:cubicBezTo>
                      <a:pt x="1135527" y="678964"/>
                      <a:pt x="1134003" y="682107"/>
                      <a:pt x="1120954" y="694680"/>
                    </a:cubicBezTo>
                    <a:cubicBezTo>
                      <a:pt x="1108095" y="706968"/>
                      <a:pt x="1108667" y="719445"/>
                      <a:pt x="1106666" y="721827"/>
                    </a:cubicBezTo>
                    <a:cubicBezTo>
                      <a:pt x="1104380" y="724208"/>
                      <a:pt x="1082759" y="719541"/>
                      <a:pt x="1078949" y="719541"/>
                    </a:cubicBezTo>
                    <a:cubicBezTo>
                      <a:pt x="1074853" y="719541"/>
                      <a:pt x="1069328" y="722208"/>
                      <a:pt x="1063804" y="723351"/>
                    </a:cubicBezTo>
                    <a:cubicBezTo>
                      <a:pt x="1057994" y="724494"/>
                      <a:pt x="1051802" y="723351"/>
                      <a:pt x="1041325" y="723351"/>
                    </a:cubicBezTo>
                    <a:cubicBezTo>
                      <a:pt x="1030847" y="723351"/>
                      <a:pt x="1033133" y="722970"/>
                      <a:pt x="1030847" y="720112"/>
                    </a:cubicBezTo>
                    <a:cubicBezTo>
                      <a:pt x="1028847" y="717159"/>
                      <a:pt x="1027037" y="714207"/>
                      <a:pt x="1024466" y="711349"/>
                    </a:cubicBezTo>
                    <a:cubicBezTo>
                      <a:pt x="1022084" y="708682"/>
                      <a:pt x="1017417" y="713349"/>
                      <a:pt x="1011321" y="714492"/>
                    </a:cubicBezTo>
                    <a:cubicBezTo>
                      <a:pt x="1005416" y="715921"/>
                      <a:pt x="1005225" y="712206"/>
                      <a:pt x="996748" y="705158"/>
                    </a:cubicBezTo>
                    <a:cubicBezTo>
                      <a:pt x="988366" y="698395"/>
                      <a:pt x="994462" y="698395"/>
                      <a:pt x="997319" y="694299"/>
                    </a:cubicBezTo>
                    <a:cubicBezTo>
                      <a:pt x="999891" y="689918"/>
                      <a:pt x="1007511" y="684108"/>
                      <a:pt x="1010750" y="678678"/>
                    </a:cubicBezTo>
                    <a:cubicBezTo>
                      <a:pt x="1013893" y="673154"/>
                      <a:pt x="1008749" y="660295"/>
                      <a:pt x="1005797" y="650675"/>
                    </a:cubicBezTo>
                    <a:cubicBezTo>
                      <a:pt x="1002844" y="640769"/>
                      <a:pt x="1003225" y="641055"/>
                      <a:pt x="998462" y="636673"/>
                    </a:cubicBezTo>
                    <a:cubicBezTo>
                      <a:pt x="993795" y="632006"/>
                      <a:pt x="993795" y="635530"/>
                      <a:pt x="988271" y="631720"/>
                    </a:cubicBezTo>
                    <a:cubicBezTo>
                      <a:pt x="982651" y="628196"/>
                      <a:pt x="964077" y="612480"/>
                      <a:pt x="956457" y="606384"/>
                    </a:cubicBezTo>
                    <a:cubicBezTo>
                      <a:pt x="948932" y="600288"/>
                      <a:pt x="943313" y="604669"/>
                      <a:pt x="932264" y="603431"/>
                    </a:cubicBezTo>
                    <a:cubicBezTo>
                      <a:pt x="921119" y="602574"/>
                      <a:pt x="912737" y="603145"/>
                      <a:pt x="903974" y="604288"/>
                    </a:cubicBezTo>
                    <a:cubicBezTo>
                      <a:pt x="895307" y="605717"/>
                      <a:pt x="883305" y="617433"/>
                      <a:pt x="879495" y="618004"/>
                    </a:cubicBezTo>
                    <a:cubicBezTo>
                      <a:pt x="875399" y="618576"/>
                      <a:pt x="874828" y="623529"/>
                      <a:pt x="867303" y="622957"/>
                    </a:cubicBezTo>
                    <a:cubicBezTo>
                      <a:pt x="859683" y="622671"/>
                      <a:pt x="853016" y="610956"/>
                      <a:pt x="851301" y="610670"/>
                    </a:cubicBezTo>
                    <a:cubicBezTo>
                      <a:pt x="849587" y="610098"/>
                      <a:pt x="827393" y="608955"/>
                      <a:pt x="819869" y="606574"/>
                    </a:cubicBezTo>
                    <a:cubicBezTo>
                      <a:pt x="812344" y="604288"/>
                      <a:pt x="798914" y="589334"/>
                      <a:pt x="796818" y="586191"/>
                    </a:cubicBezTo>
                    <a:cubicBezTo>
                      <a:pt x="794532" y="582952"/>
                      <a:pt x="793389" y="557901"/>
                      <a:pt x="793389" y="552663"/>
                    </a:cubicBezTo>
                    <a:cubicBezTo>
                      <a:pt x="793389" y="547710"/>
                      <a:pt x="793675" y="543328"/>
                      <a:pt x="795104" y="535137"/>
                    </a:cubicBezTo>
                    <a:cubicBezTo>
                      <a:pt x="796247" y="527040"/>
                      <a:pt x="840538" y="500180"/>
                      <a:pt x="841776" y="496370"/>
                    </a:cubicBezTo>
                    <a:cubicBezTo>
                      <a:pt x="842919" y="492274"/>
                      <a:pt x="849872" y="466271"/>
                      <a:pt x="847491" y="446554"/>
                    </a:cubicBezTo>
                    <a:cubicBezTo>
                      <a:pt x="845205" y="426742"/>
                      <a:pt x="831775" y="430171"/>
                      <a:pt x="825679" y="427028"/>
                    </a:cubicBezTo>
                    <a:cubicBezTo>
                      <a:pt x="819488" y="423789"/>
                      <a:pt x="821869" y="407216"/>
                      <a:pt x="821869" y="396738"/>
                    </a:cubicBezTo>
                    <a:cubicBezTo>
                      <a:pt x="821869" y="386261"/>
                      <a:pt x="834918" y="379212"/>
                      <a:pt x="836728" y="375688"/>
                    </a:cubicBezTo>
                    <a:cubicBezTo>
                      <a:pt x="838442" y="371973"/>
                      <a:pt x="848729" y="341970"/>
                      <a:pt x="850730" y="335207"/>
                    </a:cubicBezTo>
                    <a:cubicBezTo>
                      <a:pt x="852730" y="328444"/>
                      <a:pt x="849587" y="265293"/>
                      <a:pt x="851873" y="253578"/>
                    </a:cubicBezTo>
                    <a:cubicBezTo>
                      <a:pt x="854444" y="241862"/>
                      <a:pt x="858540" y="216811"/>
                      <a:pt x="858540" y="212430"/>
                    </a:cubicBezTo>
                    <a:cubicBezTo>
                      <a:pt x="858540" y="208048"/>
                      <a:pt x="767957" y="190808"/>
                      <a:pt x="766243" y="189379"/>
                    </a:cubicBezTo>
                    <a:cubicBezTo>
                      <a:pt x="764433" y="187855"/>
                      <a:pt x="755765" y="162519"/>
                      <a:pt x="746050" y="148517"/>
                    </a:cubicBezTo>
                    <a:cubicBezTo>
                      <a:pt x="736430" y="134515"/>
                      <a:pt x="749860" y="135087"/>
                      <a:pt x="752432" y="124323"/>
                    </a:cubicBezTo>
                    <a:cubicBezTo>
                      <a:pt x="755099" y="113846"/>
                      <a:pt x="749860" y="102987"/>
                      <a:pt x="743383" y="99844"/>
                    </a:cubicBezTo>
                    <a:cubicBezTo>
                      <a:pt x="737001" y="96606"/>
                      <a:pt x="729953" y="86414"/>
                      <a:pt x="728524" y="67173"/>
                    </a:cubicBezTo>
                    <a:cubicBezTo>
                      <a:pt x="726809" y="47838"/>
                      <a:pt x="723571" y="37741"/>
                      <a:pt x="715951" y="35074"/>
                    </a:cubicBezTo>
                    <a:cubicBezTo>
                      <a:pt x="708712" y="32407"/>
                      <a:pt x="706331" y="35074"/>
                      <a:pt x="698425" y="34407"/>
                    </a:cubicBezTo>
                    <a:cubicBezTo>
                      <a:pt x="690329" y="33931"/>
                      <a:pt x="689662" y="28597"/>
                      <a:pt x="679184" y="14024"/>
                    </a:cubicBezTo>
                    <a:cubicBezTo>
                      <a:pt x="668421" y="-264"/>
                      <a:pt x="669564" y="1737"/>
                      <a:pt x="660801" y="308"/>
                    </a:cubicBezTo>
                    <a:cubicBezTo>
                      <a:pt x="652324" y="-1407"/>
                      <a:pt x="642132" y="4404"/>
                      <a:pt x="633083" y="8785"/>
                    </a:cubicBezTo>
                    <a:cubicBezTo>
                      <a:pt x="624035" y="13167"/>
                      <a:pt x="624606" y="15167"/>
                      <a:pt x="619082" y="19834"/>
                    </a:cubicBezTo>
                    <a:cubicBezTo>
                      <a:pt x="613843" y="24882"/>
                      <a:pt x="615843" y="35074"/>
                      <a:pt x="608033" y="40218"/>
                    </a:cubicBezTo>
                    <a:cubicBezTo>
                      <a:pt x="599841" y="45837"/>
                      <a:pt x="593459" y="49362"/>
                      <a:pt x="588792" y="49838"/>
                    </a:cubicBezTo>
                    <a:cubicBezTo>
                      <a:pt x="583839" y="50409"/>
                      <a:pt x="587078" y="65364"/>
                      <a:pt x="581267" y="69174"/>
                    </a:cubicBezTo>
                    <a:cubicBezTo>
                      <a:pt x="575457" y="72888"/>
                      <a:pt x="569837" y="76698"/>
                      <a:pt x="563456" y="79937"/>
                    </a:cubicBezTo>
                    <a:cubicBezTo>
                      <a:pt x="557074" y="83175"/>
                      <a:pt x="555550" y="91367"/>
                      <a:pt x="550025" y="102416"/>
                    </a:cubicBezTo>
                    <a:cubicBezTo>
                      <a:pt x="544787" y="113846"/>
                      <a:pt x="544120" y="117846"/>
                      <a:pt x="534023" y="121656"/>
                    </a:cubicBezTo>
                    <a:cubicBezTo>
                      <a:pt x="523832" y="125371"/>
                      <a:pt x="528213" y="136801"/>
                      <a:pt x="524403" y="149088"/>
                    </a:cubicBezTo>
                    <a:cubicBezTo>
                      <a:pt x="520688" y="161376"/>
                      <a:pt x="505163" y="175377"/>
                      <a:pt x="502591" y="177949"/>
                    </a:cubicBezTo>
                    <a:cubicBezTo>
                      <a:pt x="499924" y="180616"/>
                      <a:pt x="485351" y="197475"/>
                      <a:pt x="482398" y="205095"/>
                    </a:cubicBezTo>
                    <a:cubicBezTo>
                      <a:pt x="479540" y="212430"/>
                      <a:pt x="481826" y="214716"/>
                      <a:pt x="494685" y="218240"/>
                    </a:cubicBezTo>
                    <a:cubicBezTo>
                      <a:pt x="507258" y="221764"/>
                      <a:pt x="504020" y="227003"/>
                      <a:pt x="504020" y="232908"/>
                    </a:cubicBezTo>
                    <a:cubicBezTo>
                      <a:pt x="504020" y="238814"/>
                      <a:pt x="498781" y="241862"/>
                      <a:pt x="494114" y="247386"/>
                    </a:cubicBezTo>
                    <a:cubicBezTo>
                      <a:pt x="489446" y="253006"/>
                      <a:pt x="489732" y="250911"/>
                      <a:pt x="487446" y="255006"/>
                    </a:cubicBezTo>
                    <a:cubicBezTo>
                      <a:pt x="485351" y="258721"/>
                      <a:pt x="486303" y="266913"/>
                      <a:pt x="484779" y="270627"/>
                    </a:cubicBezTo>
                    <a:cubicBezTo>
                      <a:pt x="483636" y="274437"/>
                      <a:pt x="480683" y="271580"/>
                      <a:pt x="474016" y="269484"/>
                    </a:cubicBezTo>
                    <a:cubicBezTo>
                      <a:pt x="467539" y="267770"/>
                      <a:pt x="456299" y="271008"/>
                      <a:pt x="450394" y="271008"/>
                    </a:cubicBezTo>
                    <a:cubicBezTo>
                      <a:pt x="444488" y="271008"/>
                      <a:pt x="445727" y="279676"/>
                      <a:pt x="445727" y="285582"/>
                    </a:cubicBezTo>
                    <a:cubicBezTo>
                      <a:pt x="445727" y="291487"/>
                      <a:pt x="439916" y="294821"/>
                      <a:pt x="439916" y="294821"/>
                    </a:cubicBezTo>
                    <a:cubicBezTo>
                      <a:pt x="439916" y="294821"/>
                      <a:pt x="438202" y="317300"/>
                      <a:pt x="437916" y="318443"/>
                    </a:cubicBezTo>
                    <a:cubicBezTo>
                      <a:pt x="437630" y="319872"/>
                      <a:pt x="433535" y="320443"/>
                      <a:pt x="429153" y="322539"/>
                    </a:cubicBezTo>
                    <a:cubicBezTo>
                      <a:pt x="425057" y="324253"/>
                      <a:pt x="420104" y="329873"/>
                      <a:pt x="417152" y="336540"/>
                    </a:cubicBezTo>
                    <a:cubicBezTo>
                      <a:pt x="414294" y="343017"/>
                      <a:pt x="414008" y="344065"/>
                      <a:pt x="409627" y="345589"/>
                    </a:cubicBezTo>
                    <a:cubicBezTo>
                      <a:pt x="405531" y="347304"/>
                      <a:pt x="403817" y="346065"/>
                      <a:pt x="394768" y="345208"/>
                    </a:cubicBezTo>
                    <a:cubicBezTo>
                      <a:pt x="385433" y="344637"/>
                      <a:pt x="388862" y="342255"/>
                      <a:pt x="382195" y="342255"/>
                    </a:cubicBezTo>
                    <a:cubicBezTo>
                      <a:pt x="375527" y="342255"/>
                      <a:pt x="371432" y="348447"/>
                      <a:pt x="369050" y="357686"/>
                    </a:cubicBezTo>
                    <a:cubicBezTo>
                      <a:pt x="366764" y="367020"/>
                      <a:pt x="357430" y="388356"/>
                      <a:pt x="355334" y="391500"/>
                    </a:cubicBezTo>
                    <a:cubicBezTo>
                      <a:pt x="353048" y="394738"/>
                      <a:pt x="349524" y="396167"/>
                      <a:pt x="343428" y="396453"/>
                    </a:cubicBezTo>
                    <a:cubicBezTo>
                      <a:pt x="337237" y="396738"/>
                      <a:pt x="333236" y="390071"/>
                      <a:pt x="327140" y="387118"/>
                    </a:cubicBezTo>
                    <a:cubicBezTo>
                      <a:pt x="320949" y="384451"/>
                      <a:pt x="316949" y="379212"/>
                      <a:pt x="298280" y="362639"/>
                    </a:cubicBezTo>
                    <a:cubicBezTo>
                      <a:pt x="279611" y="345970"/>
                      <a:pt x="285992" y="350066"/>
                      <a:pt x="285802" y="344541"/>
                    </a:cubicBezTo>
                    <a:cubicBezTo>
                      <a:pt x="285135" y="338922"/>
                      <a:pt x="286373" y="337207"/>
                      <a:pt x="284278" y="331683"/>
                    </a:cubicBezTo>
                    <a:cubicBezTo>
                      <a:pt x="282278" y="326063"/>
                      <a:pt x="279896" y="331968"/>
                      <a:pt x="269705" y="331683"/>
                    </a:cubicBezTo>
                    <a:cubicBezTo>
                      <a:pt x="259799" y="331397"/>
                      <a:pt x="258941" y="330254"/>
                      <a:pt x="254274" y="326634"/>
                    </a:cubicBezTo>
                    <a:cubicBezTo>
                      <a:pt x="249321" y="323205"/>
                      <a:pt x="248654" y="324063"/>
                      <a:pt x="240844" y="322824"/>
                    </a:cubicBezTo>
                    <a:cubicBezTo>
                      <a:pt x="232652" y="321967"/>
                      <a:pt x="235034" y="327587"/>
                      <a:pt x="229509" y="331587"/>
                    </a:cubicBezTo>
                    <a:cubicBezTo>
                      <a:pt x="224270" y="335969"/>
                      <a:pt x="225413" y="335969"/>
                      <a:pt x="221984" y="336540"/>
                    </a:cubicBezTo>
                    <a:cubicBezTo>
                      <a:pt x="218460" y="336826"/>
                      <a:pt x="216174" y="335969"/>
                      <a:pt x="212078" y="337398"/>
                    </a:cubicBezTo>
                    <a:cubicBezTo>
                      <a:pt x="207697" y="339112"/>
                      <a:pt x="208554" y="343208"/>
                      <a:pt x="205982" y="344922"/>
                    </a:cubicBezTo>
                    <a:cubicBezTo>
                      <a:pt x="203315" y="346351"/>
                      <a:pt x="196076" y="348161"/>
                      <a:pt x="191123" y="351685"/>
                    </a:cubicBezTo>
                    <a:cubicBezTo>
                      <a:pt x="186170" y="355114"/>
                      <a:pt x="193409" y="360162"/>
                      <a:pt x="194648" y="363972"/>
                    </a:cubicBezTo>
                    <a:cubicBezTo>
                      <a:pt x="195886" y="367497"/>
                      <a:pt x="191695" y="382927"/>
                      <a:pt x="189409" y="384356"/>
                    </a:cubicBezTo>
                    <a:cubicBezTo>
                      <a:pt x="187123" y="386166"/>
                      <a:pt x="173121" y="389309"/>
                      <a:pt x="165501" y="391023"/>
                    </a:cubicBezTo>
                    <a:cubicBezTo>
                      <a:pt x="158167" y="392738"/>
                      <a:pt x="162263" y="393690"/>
                      <a:pt x="160262" y="397215"/>
                    </a:cubicBezTo>
                    <a:cubicBezTo>
                      <a:pt x="158453" y="400644"/>
                      <a:pt x="156167" y="405025"/>
                      <a:pt x="153500" y="407121"/>
                    </a:cubicBezTo>
                    <a:cubicBezTo>
                      <a:pt x="150833" y="409407"/>
                      <a:pt x="150547" y="406549"/>
                      <a:pt x="144451" y="405406"/>
                    </a:cubicBezTo>
                    <a:cubicBezTo>
                      <a:pt x="138260" y="403977"/>
                      <a:pt x="140069" y="408645"/>
                      <a:pt x="135116" y="412169"/>
                    </a:cubicBezTo>
                    <a:cubicBezTo>
                      <a:pt x="130163" y="415312"/>
                      <a:pt x="127877" y="422075"/>
                      <a:pt x="121400" y="434648"/>
                    </a:cubicBezTo>
                    <a:cubicBezTo>
                      <a:pt x="115019" y="447507"/>
                      <a:pt x="115019" y="451221"/>
                      <a:pt x="112066" y="455603"/>
                    </a:cubicBezTo>
                    <a:cubicBezTo>
                      <a:pt x="108827" y="459984"/>
                      <a:pt x="106446" y="458841"/>
                      <a:pt x="101588" y="459984"/>
                    </a:cubicBezTo>
                    <a:cubicBezTo>
                      <a:pt x="96635" y="460937"/>
                      <a:pt x="97493" y="461794"/>
                      <a:pt x="98350" y="465318"/>
                    </a:cubicBezTo>
                    <a:cubicBezTo>
                      <a:pt x="99493" y="468557"/>
                      <a:pt x="100350" y="470843"/>
                      <a:pt x="100350" y="480749"/>
                    </a:cubicBezTo>
                    <a:cubicBezTo>
                      <a:pt x="100350" y="490655"/>
                      <a:pt x="101493" y="498465"/>
                      <a:pt x="103303" y="503418"/>
                    </a:cubicBezTo>
                    <a:cubicBezTo>
                      <a:pt x="104732" y="508371"/>
                      <a:pt x="116447" y="514467"/>
                      <a:pt x="122258" y="517706"/>
                    </a:cubicBezTo>
                    <a:cubicBezTo>
                      <a:pt x="128163" y="520849"/>
                      <a:pt x="123972" y="525612"/>
                      <a:pt x="120543" y="528183"/>
                    </a:cubicBezTo>
                    <a:cubicBezTo>
                      <a:pt x="117305" y="530755"/>
                      <a:pt x="114161" y="531422"/>
                      <a:pt x="107399" y="533136"/>
                    </a:cubicBezTo>
                    <a:cubicBezTo>
                      <a:pt x="100731" y="535137"/>
                      <a:pt x="96350" y="537518"/>
                      <a:pt x="96064" y="539804"/>
                    </a:cubicBezTo>
                    <a:cubicBezTo>
                      <a:pt x="95778" y="542185"/>
                      <a:pt x="92254" y="556187"/>
                      <a:pt x="91682" y="557901"/>
                    </a:cubicBezTo>
                    <a:cubicBezTo>
                      <a:pt x="91111" y="559997"/>
                      <a:pt x="75395" y="588858"/>
                      <a:pt x="73109" y="592668"/>
                    </a:cubicBezTo>
                    <a:cubicBezTo>
                      <a:pt x="71013" y="596478"/>
                      <a:pt x="69870" y="599716"/>
                      <a:pt x="64631" y="604669"/>
                    </a:cubicBezTo>
                    <a:cubicBezTo>
                      <a:pt x="59107" y="609622"/>
                      <a:pt x="65774" y="613432"/>
                      <a:pt x="69013" y="614861"/>
                    </a:cubicBezTo>
                    <a:cubicBezTo>
                      <a:pt x="72251" y="616575"/>
                      <a:pt x="72251" y="614575"/>
                      <a:pt x="78347" y="610765"/>
                    </a:cubicBezTo>
                    <a:cubicBezTo>
                      <a:pt x="84824" y="606669"/>
                      <a:pt x="86444" y="612861"/>
                      <a:pt x="89396" y="615432"/>
                    </a:cubicBezTo>
                    <a:cubicBezTo>
                      <a:pt x="92349" y="618099"/>
                      <a:pt x="93206" y="626291"/>
                      <a:pt x="98731" y="632673"/>
                    </a:cubicBezTo>
                    <a:cubicBezTo>
                      <a:pt x="104255" y="639054"/>
                      <a:pt x="96350" y="653913"/>
                      <a:pt x="96350" y="658676"/>
                    </a:cubicBezTo>
                    <a:cubicBezTo>
                      <a:pt x="96350" y="662962"/>
                      <a:pt x="104160" y="666201"/>
                      <a:pt x="104160" y="681345"/>
                    </a:cubicBezTo>
                    <a:cubicBezTo>
                      <a:pt x="104160" y="696490"/>
                      <a:pt x="82348" y="722398"/>
                      <a:pt x="81395" y="728304"/>
                    </a:cubicBezTo>
                    <a:cubicBezTo>
                      <a:pt x="80824" y="734209"/>
                      <a:pt x="81395" y="734685"/>
                      <a:pt x="81967" y="740305"/>
                    </a:cubicBezTo>
                    <a:cubicBezTo>
                      <a:pt x="82538" y="746115"/>
                      <a:pt x="94540" y="756593"/>
                      <a:pt x="95683" y="762117"/>
                    </a:cubicBezTo>
                    <a:cubicBezTo>
                      <a:pt x="97112" y="767737"/>
                      <a:pt x="104065" y="776691"/>
                      <a:pt x="111399" y="785073"/>
                    </a:cubicBezTo>
                    <a:cubicBezTo>
                      <a:pt x="118352" y="793550"/>
                      <a:pt x="119495" y="792693"/>
                      <a:pt x="122448" y="794121"/>
                    </a:cubicBezTo>
                    <a:cubicBezTo>
                      <a:pt x="125401" y="795931"/>
                      <a:pt x="130354" y="793931"/>
                      <a:pt x="135593" y="790597"/>
                    </a:cubicBezTo>
                    <a:cubicBezTo>
                      <a:pt x="140831" y="787740"/>
                      <a:pt x="139974" y="792026"/>
                      <a:pt x="143689" y="796979"/>
                    </a:cubicBezTo>
                    <a:cubicBezTo>
                      <a:pt x="147785" y="802027"/>
                      <a:pt x="142832" y="820887"/>
                      <a:pt x="140450" y="826411"/>
                    </a:cubicBezTo>
                    <a:cubicBezTo>
                      <a:pt x="137783" y="832317"/>
                      <a:pt x="137498" y="834317"/>
                      <a:pt x="135497" y="837841"/>
                    </a:cubicBezTo>
                    <a:cubicBezTo>
                      <a:pt x="133497" y="841270"/>
                      <a:pt x="130259" y="845366"/>
                      <a:pt x="127115" y="850414"/>
                    </a:cubicBezTo>
                    <a:cubicBezTo>
                      <a:pt x="123591" y="855081"/>
                      <a:pt x="125306" y="855653"/>
                      <a:pt x="120924" y="864416"/>
                    </a:cubicBezTo>
                    <a:cubicBezTo>
                      <a:pt x="116828" y="872798"/>
                      <a:pt x="120638" y="875465"/>
                      <a:pt x="116828" y="879275"/>
                    </a:cubicBezTo>
                    <a:cubicBezTo>
                      <a:pt x="113018" y="883085"/>
                      <a:pt x="104541" y="890038"/>
                      <a:pt x="96921" y="893848"/>
                    </a:cubicBezTo>
                    <a:cubicBezTo>
                      <a:pt x="89396" y="897372"/>
                      <a:pt x="88539" y="906993"/>
                      <a:pt x="83586" y="912517"/>
                    </a:cubicBezTo>
                    <a:cubicBezTo>
                      <a:pt x="78633" y="917756"/>
                      <a:pt x="81586" y="920042"/>
                      <a:pt x="84158" y="925376"/>
                    </a:cubicBezTo>
                    <a:cubicBezTo>
                      <a:pt x="86825" y="930615"/>
                      <a:pt x="83586" y="939378"/>
                      <a:pt x="81014" y="944045"/>
                    </a:cubicBezTo>
                    <a:cubicBezTo>
                      <a:pt x="78443" y="948998"/>
                      <a:pt x="76061" y="949284"/>
                      <a:pt x="74061" y="954808"/>
                    </a:cubicBezTo>
                    <a:cubicBezTo>
                      <a:pt x="71966" y="960047"/>
                      <a:pt x="72251" y="998528"/>
                      <a:pt x="72251" y="1005576"/>
                    </a:cubicBezTo>
                    <a:cubicBezTo>
                      <a:pt x="72251" y="1012625"/>
                      <a:pt x="71966" y="1011387"/>
                      <a:pt x="69108" y="1019007"/>
                    </a:cubicBezTo>
                    <a:cubicBezTo>
                      <a:pt x="66536" y="1026531"/>
                      <a:pt x="62441" y="1036818"/>
                      <a:pt x="62441" y="1038247"/>
                    </a:cubicBezTo>
                    <a:cubicBezTo>
                      <a:pt x="62441" y="1040057"/>
                      <a:pt x="61869" y="1059774"/>
                      <a:pt x="61583" y="1069489"/>
                    </a:cubicBezTo>
                    <a:cubicBezTo>
                      <a:pt x="61583" y="1079109"/>
                      <a:pt x="60155" y="1081967"/>
                      <a:pt x="58916" y="1085491"/>
                    </a:cubicBezTo>
                    <a:cubicBezTo>
                      <a:pt x="58059" y="1089301"/>
                      <a:pt x="53678" y="1106160"/>
                      <a:pt x="53011" y="1110542"/>
                    </a:cubicBezTo>
                    <a:cubicBezTo>
                      <a:pt x="52249" y="1115209"/>
                      <a:pt x="46058" y="1128639"/>
                      <a:pt x="41105" y="1140546"/>
                    </a:cubicBezTo>
                    <a:cubicBezTo>
                      <a:pt x="36152" y="1152261"/>
                      <a:pt x="36723" y="1157786"/>
                      <a:pt x="29389" y="1163310"/>
                    </a:cubicBezTo>
                    <a:cubicBezTo>
                      <a:pt x="22150" y="1168549"/>
                      <a:pt x="25579" y="1170835"/>
                      <a:pt x="26722" y="1172931"/>
                    </a:cubicBezTo>
                    <a:cubicBezTo>
                      <a:pt x="27579" y="1174931"/>
                      <a:pt x="33389" y="1180741"/>
                      <a:pt x="33389" y="1183408"/>
                    </a:cubicBezTo>
                    <a:cubicBezTo>
                      <a:pt x="33389" y="1186075"/>
                      <a:pt x="30437" y="1188933"/>
                      <a:pt x="28722" y="1197124"/>
                    </a:cubicBezTo>
                    <a:cubicBezTo>
                      <a:pt x="27008" y="1205506"/>
                      <a:pt x="27865" y="1216079"/>
                      <a:pt x="29865" y="1221889"/>
                    </a:cubicBezTo>
                    <a:cubicBezTo>
                      <a:pt x="31580" y="1227699"/>
                      <a:pt x="32437" y="1229128"/>
                      <a:pt x="35675" y="1236367"/>
                    </a:cubicBezTo>
                    <a:cubicBezTo>
                      <a:pt x="38914" y="1243987"/>
                      <a:pt x="24626" y="1247130"/>
                      <a:pt x="21769" y="1256274"/>
                    </a:cubicBezTo>
                    <a:cubicBezTo>
                      <a:pt x="18816" y="1265514"/>
                      <a:pt x="19769" y="1271133"/>
                      <a:pt x="17959" y="1281039"/>
                    </a:cubicBezTo>
                    <a:cubicBezTo>
                      <a:pt x="16244" y="1290660"/>
                      <a:pt x="21483" y="1301232"/>
                      <a:pt x="22626" y="1304090"/>
                    </a:cubicBezTo>
                    <a:cubicBezTo>
                      <a:pt x="23769" y="1306947"/>
                      <a:pt x="20626" y="1307233"/>
                      <a:pt x="16435" y="1309614"/>
                    </a:cubicBezTo>
                    <a:cubicBezTo>
                      <a:pt x="12339" y="1312186"/>
                      <a:pt x="10625" y="1315139"/>
                      <a:pt x="7767" y="1318663"/>
                    </a:cubicBezTo>
                    <a:cubicBezTo>
                      <a:pt x="4814" y="1321806"/>
                      <a:pt x="5386" y="1332379"/>
                      <a:pt x="5100" y="1336094"/>
                    </a:cubicBezTo>
                    <a:cubicBezTo>
                      <a:pt x="4814" y="1339904"/>
                      <a:pt x="2528" y="1349810"/>
                      <a:pt x="1004" y="1351524"/>
                    </a:cubicBezTo>
                    <a:cubicBezTo>
                      <a:pt x="-424" y="1353525"/>
                      <a:pt x="-996" y="1366098"/>
                      <a:pt x="3957" y="1373337"/>
                    </a:cubicBezTo>
                    <a:cubicBezTo>
                      <a:pt x="8910" y="1380957"/>
                      <a:pt x="50344" y="1404864"/>
                      <a:pt x="52630" y="1409436"/>
                    </a:cubicBezTo>
                    <a:cubicBezTo>
                      <a:pt x="54630" y="1413818"/>
                      <a:pt x="53773" y="1428391"/>
                      <a:pt x="51773" y="1433630"/>
                    </a:cubicBezTo>
                    <a:cubicBezTo>
                      <a:pt x="49772" y="1438869"/>
                      <a:pt x="54725" y="1460490"/>
                      <a:pt x="52916" y="1469825"/>
                    </a:cubicBezTo>
                    <a:cubicBezTo>
                      <a:pt x="50915" y="1479064"/>
                      <a:pt x="49677" y="1479731"/>
                      <a:pt x="45391" y="1484970"/>
                    </a:cubicBezTo>
                    <a:cubicBezTo>
                      <a:pt x="41295" y="1489923"/>
                      <a:pt x="41009" y="1492018"/>
                      <a:pt x="38723" y="1499162"/>
                    </a:cubicBezTo>
                    <a:cubicBezTo>
                      <a:pt x="36152" y="1506306"/>
                      <a:pt x="40724" y="1503924"/>
                      <a:pt x="42533" y="1510878"/>
                    </a:cubicBezTo>
                    <a:cubicBezTo>
                      <a:pt x="44534" y="1518212"/>
                      <a:pt x="44534" y="1527451"/>
                      <a:pt x="48915" y="1540024"/>
                    </a:cubicBezTo>
                    <a:cubicBezTo>
                      <a:pt x="53297" y="1552597"/>
                      <a:pt x="56249" y="1563646"/>
                      <a:pt x="58250" y="1568313"/>
                    </a:cubicBezTo>
                    <a:cubicBezTo>
                      <a:pt x="60250" y="1572981"/>
                      <a:pt x="58250" y="1577076"/>
                      <a:pt x="60821" y="1583172"/>
                    </a:cubicBezTo>
                    <a:cubicBezTo>
                      <a:pt x="63488" y="1589364"/>
                      <a:pt x="68632" y="1586411"/>
                      <a:pt x="71585" y="1587840"/>
                    </a:cubicBezTo>
                    <a:cubicBezTo>
                      <a:pt x="74537" y="1589268"/>
                      <a:pt x="73299" y="1592793"/>
                      <a:pt x="73299" y="1593650"/>
                    </a:cubicBezTo>
                    <a:cubicBezTo>
                      <a:pt x="72918" y="1594793"/>
                      <a:pt x="92730" y="1595364"/>
                      <a:pt x="94540" y="1596603"/>
                    </a:cubicBezTo>
                    <a:cubicBezTo>
                      <a:pt x="96254" y="1597746"/>
                      <a:pt x="94254" y="1627749"/>
                      <a:pt x="94254" y="1627749"/>
                    </a:cubicBezTo>
                    <a:lnTo>
                      <a:pt x="94826" y="1645847"/>
                    </a:lnTo>
                    <a:cubicBezTo>
                      <a:pt x="94826" y="1645847"/>
                      <a:pt x="89873" y="1654038"/>
                      <a:pt x="88444" y="1657277"/>
                    </a:cubicBezTo>
                    <a:cubicBezTo>
                      <a:pt x="86634" y="1660420"/>
                      <a:pt x="93111" y="1663087"/>
                      <a:pt x="95683" y="1665754"/>
                    </a:cubicBezTo>
                    <a:cubicBezTo>
                      <a:pt x="98350" y="1668326"/>
                      <a:pt x="89206" y="1682328"/>
                      <a:pt x="87777" y="1691376"/>
                    </a:cubicBezTo>
                    <a:cubicBezTo>
                      <a:pt x="86063" y="1700425"/>
                      <a:pt x="69680" y="1717284"/>
                      <a:pt x="65965" y="1720523"/>
                    </a:cubicBezTo>
                    <a:cubicBezTo>
                      <a:pt x="61869" y="1723761"/>
                      <a:pt x="68346" y="1723761"/>
                      <a:pt x="69203" y="1732239"/>
                    </a:cubicBezTo>
                    <a:cubicBezTo>
                      <a:pt x="69680" y="1740621"/>
                      <a:pt x="66251" y="1739192"/>
                      <a:pt x="61869" y="1743954"/>
                    </a:cubicBezTo>
                    <a:cubicBezTo>
                      <a:pt x="57773" y="1748907"/>
                      <a:pt x="56916" y="1746812"/>
                      <a:pt x="55773" y="1753194"/>
                    </a:cubicBezTo>
                    <a:cubicBezTo>
                      <a:pt x="54821" y="1759671"/>
                      <a:pt x="54821" y="1774530"/>
                      <a:pt x="53678" y="1776816"/>
                    </a:cubicBezTo>
                    <a:cubicBezTo>
                      <a:pt x="52820" y="1778816"/>
                      <a:pt x="41486" y="1790532"/>
                      <a:pt x="41486" y="1790532"/>
                    </a:cubicBezTo>
                    <a:cubicBezTo>
                      <a:pt x="41486" y="1790532"/>
                      <a:pt x="42343" y="1803676"/>
                      <a:pt x="42629" y="1810915"/>
                    </a:cubicBezTo>
                    <a:cubicBezTo>
                      <a:pt x="42914" y="1818535"/>
                      <a:pt x="43200" y="1818154"/>
                      <a:pt x="49582" y="1824060"/>
                    </a:cubicBezTo>
                    <a:cubicBezTo>
                      <a:pt x="56059" y="1829965"/>
                      <a:pt x="48725" y="1836061"/>
                      <a:pt x="47010" y="1847682"/>
                    </a:cubicBezTo>
                    <a:cubicBezTo>
                      <a:pt x="45581" y="1859397"/>
                      <a:pt x="63012" y="1888544"/>
                      <a:pt x="66251" y="1901307"/>
                    </a:cubicBezTo>
                    <a:cubicBezTo>
                      <a:pt x="69489" y="1914071"/>
                      <a:pt x="73871" y="1904451"/>
                      <a:pt x="82253" y="1896354"/>
                    </a:cubicBezTo>
                    <a:cubicBezTo>
                      <a:pt x="91016" y="1888544"/>
                      <a:pt x="85967" y="1899593"/>
                      <a:pt x="87777" y="1905975"/>
                    </a:cubicBezTo>
                    <a:cubicBezTo>
                      <a:pt x="89206" y="1912452"/>
                      <a:pt x="98255" y="1912452"/>
                      <a:pt x="108446" y="1908546"/>
                    </a:cubicBezTo>
                    <a:cubicBezTo>
                      <a:pt x="118638" y="1904736"/>
                      <a:pt x="114257" y="1903879"/>
                      <a:pt x="131497" y="1914452"/>
                    </a:cubicBezTo>
                    <a:cubicBezTo>
                      <a:pt x="148737" y="1925215"/>
                      <a:pt x="171121" y="1927025"/>
                      <a:pt x="178646" y="1937407"/>
                    </a:cubicBezTo>
                    <a:cubicBezTo>
                      <a:pt x="185980" y="1948266"/>
                      <a:pt x="172264" y="2000748"/>
                      <a:pt x="180170" y="2011797"/>
                    </a:cubicBezTo>
                    <a:cubicBezTo>
                      <a:pt x="188266" y="2023227"/>
                      <a:pt x="278658" y="2012369"/>
                      <a:pt x="309233" y="2005987"/>
                    </a:cubicBezTo>
                    <a:cubicBezTo>
                      <a:pt x="339523" y="1999605"/>
                      <a:pt x="351810" y="2020560"/>
                      <a:pt x="368955" y="2025894"/>
                    </a:cubicBezTo>
                    <a:cubicBezTo>
                      <a:pt x="373908" y="2027609"/>
                      <a:pt x="382100" y="2029133"/>
                      <a:pt x="391625" y="2030562"/>
                    </a:cubicBezTo>
                    <a:cubicBezTo>
                      <a:pt x="392006" y="2014179"/>
                      <a:pt x="392291" y="1990271"/>
                      <a:pt x="392291" y="1982937"/>
                    </a:cubicBezTo>
                    <a:cubicBezTo>
                      <a:pt x="392291" y="1980651"/>
                      <a:pt x="392006" y="1980651"/>
                      <a:pt x="391339" y="1980651"/>
                    </a:cubicBezTo>
                  </a:path>
                </a:pathLst>
              </a:custGeom>
              <a:solidFill>
                <a:srgbClr val="0D3FA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6" name="Полилиния: фигура 5">
                <a:extLst>
                  <a:ext uri="{FF2B5EF4-FFF2-40B4-BE49-F238E27FC236}">
                    <a16:creationId xmlns:a16="http://schemas.microsoft.com/office/drawing/2014/main" xmlns="" id="{3569DDEB-244F-A06C-013E-FA2C71B34287}"/>
                  </a:ext>
                </a:extLst>
              </p:cNvPr>
              <p:cNvSpPr/>
              <p:nvPr/>
            </p:nvSpPr>
            <p:spPr>
              <a:xfrm>
                <a:off x="1289469" y="1967090"/>
                <a:ext cx="452" cy="15098"/>
              </a:xfrm>
              <a:custGeom>
                <a:avLst/>
                <a:gdLst>
                  <a:gd name="connsiteX0" fmla="*/ 286 w 285"/>
                  <a:gd name="connsiteY0" fmla="*/ 0 h 9525"/>
                  <a:gd name="connsiteX1" fmla="*/ 0 w 285"/>
                  <a:gd name="connsiteY1" fmla="*/ 0 h 9525"/>
                  <a:gd name="connsiteX2" fmla="*/ 286 w 285"/>
                  <a:gd name="connsiteY2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5" h="9525">
                    <a:moveTo>
                      <a:pt x="286" y="0"/>
                    </a:moveTo>
                    <a:cubicBezTo>
                      <a:pt x="286" y="0"/>
                      <a:pt x="286" y="0"/>
                      <a:pt x="0" y="0"/>
                    </a:cubicBezTo>
                    <a:lnTo>
                      <a:pt x="28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7" name="Полилиния: фигура 6">
                <a:extLst>
                  <a:ext uri="{FF2B5EF4-FFF2-40B4-BE49-F238E27FC236}">
                    <a16:creationId xmlns:a16="http://schemas.microsoft.com/office/drawing/2014/main" xmlns="" id="{7AA35F3D-28FD-B731-1A99-CBEC20244C2D}"/>
                  </a:ext>
                </a:extLst>
              </p:cNvPr>
              <p:cNvSpPr/>
              <p:nvPr/>
            </p:nvSpPr>
            <p:spPr>
              <a:xfrm>
                <a:off x="1733968" y="3354337"/>
                <a:ext cx="1951927" cy="1402193"/>
              </a:xfrm>
              <a:custGeom>
                <a:avLst/>
                <a:gdLst>
                  <a:gd name="connsiteX0" fmla="*/ 682657 w 1231391"/>
                  <a:gd name="connsiteY0" fmla="*/ 826675 h 884586"/>
                  <a:gd name="connsiteX1" fmla="*/ 682943 w 1231391"/>
                  <a:gd name="connsiteY1" fmla="*/ 826675 h 884586"/>
                  <a:gd name="connsiteX2" fmla="*/ 740664 w 1231391"/>
                  <a:gd name="connsiteY2" fmla="*/ 785813 h 884586"/>
                  <a:gd name="connsiteX3" fmla="*/ 777716 w 1231391"/>
                  <a:gd name="connsiteY3" fmla="*/ 758666 h 884586"/>
                  <a:gd name="connsiteX4" fmla="*/ 789051 w 1231391"/>
                  <a:gd name="connsiteY4" fmla="*/ 754285 h 884586"/>
                  <a:gd name="connsiteX5" fmla="*/ 803910 w 1231391"/>
                  <a:gd name="connsiteY5" fmla="*/ 747903 h 884586"/>
                  <a:gd name="connsiteX6" fmla="*/ 877538 w 1231391"/>
                  <a:gd name="connsiteY6" fmla="*/ 710565 h 884586"/>
                  <a:gd name="connsiteX7" fmla="*/ 877824 w 1231391"/>
                  <a:gd name="connsiteY7" fmla="*/ 710565 h 884586"/>
                  <a:gd name="connsiteX8" fmla="*/ 949262 w 1231391"/>
                  <a:gd name="connsiteY8" fmla="*/ 655987 h 884586"/>
                  <a:gd name="connsiteX9" fmla="*/ 965263 w 1231391"/>
                  <a:gd name="connsiteY9" fmla="*/ 643128 h 884586"/>
                  <a:gd name="connsiteX10" fmla="*/ 981837 w 1231391"/>
                  <a:gd name="connsiteY10" fmla="*/ 626555 h 884586"/>
                  <a:gd name="connsiteX11" fmla="*/ 1068705 w 1231391"/>
                  <a:gd name="connsiteY11" fmla="*/ 546354 h 884586"/>
                  <a:gd name="connsiteX12" fmla="*/ 1069658 w 1231391"/>
                  <a:gd name="connsiteY12" fmla="*/ 545592 h 884586"/>
                  <a:gd name="connsiteX13" fmla="*/ 1070515 w 1231391"/>
                  <a:gd name="connsiteY13" fmla="*/ 545211 h 884586"/>
                  <a:gd name="connsiteX14" fmla="*/ 1231392 w 1231391"/>
                  <a:gd name="connsiteY14" fmla="*/ 483680 h 884586"/>
                  <a:gd name="connsiteX15" fmla="*/ 1225867 w 1231391"/>
                  <a:gd name="connsiteY15" fmla="*/ 477298 h 884586"/>
                  <a:gd name="connsiteX16" fmla="*/ 1225582 w 1231391"/>
                  <a:gd name="connsiteY16" fmla="*/ 477012 h 884586"/>
                  <a:gd name="connsiteX17" fmla="*/ 1189196 w 1231391"/>
                  <a:gd name="connsiteY17" fmla="*/ 436721 h 884586"/>
                  <a:gd name="connsiteX18" fmla="*/ 1163479 w 1231391"/>
                  <a:gd name="connsiteY18" fmla="*/ 406717 h 884586"/>
                  <a:gd name="connsiteX19" fmla="*/ 1163479 w 1231391"/>
                  <a:gd name="connsiteY19" fmla="*/ 406432 h 884586"/>
                  <a:gd name="connsiteX20" fmla="*/ 1161764 w 1231391"/>
                  <a:gd name="connsiteY20" fmla="*/ 399193 h 884586"/>
                  <a:gd name="connsiteX21" fmla="*/ 1160336 w 1231391"/>
                  <a:gd name="connsiteY21" fmla="*/ 389001 h 884586"/>
                  <a:gd name="connsiteX22" fmla="*/ 1154430 w 1231391"/>
                  <a:gd name="connsiteY22" fmla="*/ 324041 h 884586"/>
                  <a:gd name="connsiteX23" fmla="*/ 1149763 w 1231391"/>
                  <a:gd name="connsiteY23" fmla="*/ 307086 h 884586"/>
                  <a:gd name="connsiteX24" fmla="*/ 1152906 w 1231391"/>
                  <a:gd name="connsiteY24" fmla="*/ 275654 h 884586"/>
                  <a:gd name="connsiteX25" fmla="*/ 1153192 w 1231391"/>
                  <a:gd name="connsiteY25" fmla="*/ 275654 h 884586"/>
                  <a:gd name="connsiteX26" fmla="*/ 1153192 w 1231391"/>
                  <a:gd name="connsiteY26" fmla="*/ 275368 h 884586"/>
                  <a:gd name="connsiteX27" fmla="*/ 1164527 w 1231391"/>
                  <a:gd name="connsiteY27" fmla="*/ 264795 h 884586"/>
                  <a:gd name="connsiteX28" fmla="*/ 1171861 w 1231391"/>
                  <a:gd name="connsiteY28" fmla="*/ 257842 h 884586"/>
                  <a:gd name="connsiteX29" fmla="*/ 1165479 w 1231391"/>
                  <a:gd name="connsiteY29" fmla="*/ 255175 h 884586"/>
                  <a:gd name="connsiteX30" fmla="*/ 1122902 w 1231391"/>
                  <a:gd name="connsiteY30" fmla="*/ 237363 h 884586"/>
                  <a:gd name="connsiteX31" fmla="*/ 1078040 w 1231391"/>
                  <a:gd name="connsiteY31" fmla="*/ 227743 h 884586"/>
                  <a:gd name="connsiteX32" fmla="*/ 1037558 w 1231391"/>
                  <a:gd name="connsiteY32" fmla="*/ 241745 h 884586"/>
                  <a:gd name="connsiteX33" fmla="*/ 1016794 w 1231391"/>
                  <a:gd name="connsiteY33" fmla="*/ 252794 h 884586"/>
                  <a:gd name="connsiteX34" fmla="*/ 1002316 w 1231391"/>
                  <a:gd name="connsiteY34" fmla="*/ 260699 h 884586"/>
                  <a:gd name="connsiteX35" fmla="*/ 958310 w 1231391"/>
                  <a:gd name="connsiteY35" fmla="*/ 264509 h 884586"/>
                  <a:gd name="connsiteX36" fmla="*/ 944880 w 1231391"/>
                  <a:gd name="connsiteY36" fmla="*/ 260699 h 884586"/>
                  <a:gd name="connsiteX37" fmla="*/ 920115 w 1231391"/>
                  <a:gd name="connsiteY37" fmla="*/ 232696 h 884586"/>
                  <a:gd name="connsiteX38" fmla="*/ 916877 w 1231391"/>
                  <a:gd name="connsiteY38" fmla="*/ 218980 h 884586"/>
                  <a:gd name="connsiteX39" fmla="*/ 895350 w 1231391"/>
                  <a:gd name="connsiteY39" fmla="*/ 171450 h 884586"/>
                  <a:gd name="connsiteX40" fmla="*/ 894683 w 1231391"/>
                  <a:gd name="connsiteY40" fmla="*/ 171164 h 884586"/>
                  <a:gd name="connsiteX41" fmla="*/ 857726 w 1231391"/>
                  <a:gd name="connsiteY41" fmla="*/ 136493 h 884586"/>
                  <a:gd name="connsiteX42" fmla="*/ 861822 w 1231391"/>
                  <a:gd name="connsiteY42" fmla="*/ 121253 h 884586"/>
                  <a:gd name="connsiteX43" fmla="*/ 867918 w 1231391"/>
                  <a:gd name="connsiteY43" fmla="*/ 118682 h 884586"/>
                  <a:gd name="connsiteX44" fmla="*/ 890873 w 1231391"/>
                  <a:gd name="connsiteY44" fmla="*/ 93631 h 884586"/>
                  <a:gd name="connsiteX45" fmla="*/ 890397 w 1231391"/>
                  <a:gd name="connsiteY45" fmla="*/ 31242 h 884586"/>
                  <a:gd name="connsiteX46" fmla="*/ 876109 w 1231391"/>
                  <a:gd name="connsiteY46" fmla="*/ 33242 h 884586"/>
                  <a:gd name="connsiteX47" fmla="*/ 872871 w 1231391"/>
                  <a:gd name="connsiteY47" fmla="*/ 32957 h 884586"/>
                  <a:gd name="connsiteX48" fmla="*/ 872585 w 1231391"/>
                  <a:gd name="connsiteY48" fmla="*/ 32957 h 884586"/>
                  <a:gd name="connsiteX49" fmla="*/ 866489 w 1231391"/>
                  <a:gd name="connsiteY49" fmla="*/ 31242 h 884586"/>
                  <a:gd name="connsiteX50" fmla="*/ 866489 w 1231391"/>
                  <a:gd name="connsiteY50" fmla="*/ 30956 h 884586"/>
                  <a:gd name="connsiteX51" fmla="*/ 865061 w 1231391"/>
                  <a:gd name="connsiteY51" fmla="*/ 29718 h 884586"/>
                  <a:gd name="connsiteX52" fmla="*/ 860679 w 1231391"/>
                  <a:gd name="connsiteY52" fmla="*/ 23622 h 884586"/>
                  <a:gd name="connsiteX53" fmla="*/ 854202 w 1231391"/>
                  <a:gd name="connsiteY53" fmla="*/ 12859 h 884586"/>
                  <a:gd name="connsiteX54" fmla="*/ 799148 w 1231391"/>
                  <a:gd name="connsiteY54" fmla="*/ 286 h 884586"/>
                  <a:gd name="connsiteX55" fmla="*/ 798385 w 1231391"/>
                  <a:gd name="connsiteY55" fmla="*/ 0 h 884586"/>
                  <a:gd name="connsiteX56" fmla="*/ 731234 w 1231391"/>
                  <a:gd name="connsiteY56" fmla="*/ 2953 h 884586"/>
                  <a:gd name="connsiteX57" fmla="*/ 685229 w 1231391"/>
                  <a:gd name="connsiteY57" fmla="*/ 21908 h 884586"/>
                  <a:gd name="connsiteX58" fmla="*/ 652272 w 1231391"/>
                  <a:gd name="connsiteY58" fmla="*/ 21622 h 884586"/>
                  <a:gd name="connsiteX59" fmla="*/ 508635 w 1231391"/>
                  <a:gd name="connsiteY59" fmla="*/ 23622 h 884586"/>
                  <a:gd name="connsiteX60" fmla="*/ 507492 w 1231391"/>
                  <a:gd name="connsiteY60" fmla="*/ 24194 h 884586"/>
                  <a:gd name="connsiteX61" fmla="*/ 463201 w 1231391"/>
                  <a:gd name="connsiteY61" fmla="*/ 34385 h 884586"/>
                  <a:gd name="connsiteX62" fmla="*/ 443674 w 1231391"/>
                  <a:gd name="connsiteY62" fmla="*/ 38481 h 884586"/>
                  <a:gd name="connsiteX63" fmla="*/ 409289 w 1231391"/>
                  <a:gd name="connsiteY63" fmla="*/ 34671 h 884586"/>
                  <a:gd name="connsiteX64" fmla="*/ 403193 w 1231391"/>
                  <a:gd name="connsiteY64" fmla="*/ 31718 h 884586"/>
                  <a:gd name="connsiteX65" fmla="*/ 398240 w 1231391"/>
                  <a:gd name="connsiteY65" fmla="*/ 28289 h 884586"/>
                  <a:gd name="connsiteX66" fmla="*/ 397954 w 1231391"/>
                  <a:gd name="connsiteY66" fmla="*/ 28289 h 884586"/>
                  <a:gd name="connsiteX67" fmla="*/ 392716 w 1231391"/>
                  <a:gd name="connsiteY67" fmla="*/ 22384 h 884586"/>
                  <a:gd name="connsiteX68" fmla="*/ 379571 w 1231391"/>
                  <a:gd name="connsiteY68" fmla="*/ 15431 h 884586"/>
                  <a:gd name="connsiteX69" fmla="*/ 360331 w 1231391"/>
                  <a:gd name="connsiteY69" fmla="*/ 27337 h 884586"/>
                  <a:gd name="connsiteX70" fmla="*/ 317468 w 1231391"/>
                  <a:gd name="connsiteY70" fmla="*/ 49530 h 884586"/>
                  <a:gd name="connsiteX71" fmla="*/ 315754 w 1231391"/>
                  <a:gd name="connsiteY71" fmla="*/ 49530 h 884586"/>
                  <a:gd name="connsiteX72" fmla="*/ 294227 w 1231391"/>
                  <a:gd name="connsiteY72" fmla="*/ 32957 h 884586"/>
                  <a:gd name="connsiteX73" fmla="*/ 284607 w 1231391"/>
                  <a:gd name="connsiteY73" fmla="*/ 22670 h 884586"/>
                  <a:gd name="connsiteX74" fmla="*/ 271462 w 1231391"/>
                  <a:gd name="connsiteY74" fmla="*/ 22955 h 884586"/>
                  <a:gd name="connsiteX75" fmla="*/ 258318 w 1231391"/>
                  <a:gd name="connsiteY75" fmla="*/ 23813 h 884586"/>
                  <a:gd name="connsiteX76" fmla="*/ 244030 w 1231391"/>
                  <a:gd name="connsiteY76" fmla="*/ 27051 h 884586"/>
                  <a:gd name="connsiteX77" fmla="*/ 237077 w 1231391"/>
                  <a:gd name="connsiteY77" fmla="*/ 31718 h 884586"/>
                  <a:gd name="connsiteX78" fmla="*/ 235363 w 1231391"/>
                  <a:gd name="connsiteY78" fmla="*/ 34100 h 884586"/>
                  <a:gd name="connsiteX79" fmla="*/ 229743 w 1231391"/>
                  <a:gd name="connsiteY79" fmla="*/ 44291 h 884586"/>
                  <a:gd name="connsiteX80" fmla="*/ 191071 w 1231391"/>
                  <a:gd name="connsiteY80" fmla="*/ 75533 h 884586"/>
                  <a:gd name="connsiteX81" fmla="*/ 179641 w 1231391"/>
                  <a:gd name="connsiteY81" fmla="*/ 83058 h 884586"/>
                  <a:gd name="connsiteX82" fmla="*/ 179356 w 1231391"/>
                  <a:gd name="connsiteY82" fmla="*/ 83344 h 884586"/>
                  <a:gd name="connsiteX83" fmla="*/ 165640 w 1231391"/>
                  <a:gd name="connsiteY83" fmla="*/ 91821 h 884586"/>
                  <a:gd name="connsiteX84" fmla="*/ 162687 w 1231391"/>
                  <a:gd name="connsiteY84" fmla="*/ 93250 h 884586"/>
                  <a:gd name="connsiteX85" fmla="*/ 146399 w 1231391"/>
                  <a:gd name="connsiteY85" fmla="*/ 97631 h 884586"/>
                  <a:gd name="connsiteX86" fmla="*/ 140589 w 1231391"/>
                  <a:gd name="connsiteY86" fmla="*/ 97631 h 884586"/>
                  <a:gd name="connsiteX87" fmla="*/ 131826 w 1231391"/>
                  <a:gd name="connsiteY87" fmla="*/ 97346 h 884586"/>
                  <a:gd name="connsiteX88" fmla="*/ 134779 w 1231391"/>
                  <a:gd name="connsiteY88" fmla="*/ 101727 h 884586"/>
                  <a:gd name="connsiteX89" fmla="*/ 143542 w 1231391"/>
                  <a:gd name="connsiteY89" fmla="*/ 122206 h 884586"/>
                  <a:gd name="connsiteX90" fmla="*/ 143542 w 1231391"/>
                  <a:gd name="connsiteY90" fmla="*/ 122492 h 884586"/>
                  <a:gd name="connsiteX91" fmla="*/ 135731 w 1231391"/>
                  <a:gd name="connsiteY91" fmla="*/ 137636 h 884586"/>
                  <a:gd name="connsiteX92" fmla="*/ 128397 w 1231391"/>
                  <a:gd name="connsiteY92" fmla="*/ 144113 h 884586"/>
                  <a:gd name="connsiteX93" fmla="*/ 119920 w 1231391"/>
                  <a:gd name="connsiteY93" fmla="*/ 158401 h 884586"/>
                  <a:gd name="connsiteX94" fmla="*/ 99536 w 1231391"/>
                  <a:gd name="connsiteY94" fmla="*/ 181451 h 884586"/>
                  <a:gd name="connsiteX95" fmla="*/ 86773 w 1231391"/>
                  <a:gd name="connsiteY95" fmla="*/ 177641 h 884586"/>
                  <a:gd name="connsiteX96" fmla="*/ 79439 w 1231391"/>
                  <a:gd name="connsiteY96" fmla="*/ 174688 h 884586"/>
                  <a:gd name="connsiteX97" fmla="*/ 73914 w 1231391"/>
                  <a:gd name="connsiteY97" fmla="*/ 172688 h 884586"/>
                  <a:gd name="connsiteX98" fmla="*/ 72199 w 1231391"/>
                  <a:gd name="connsiteY98" fmla="*/ 175260 h 884586"/>
                  <a:gd name="connsiteX99" fmla="*/ 71914 w 1231391"/>
                  <a:gd name="connsiteY99" fmla="*/ 175546 h 884586"/>
                  <a:gd name="connsiteX100" fmla="*/ 67246 w 1231391"/>
                  <a:gd name="connsiteY100" fmla="*/ 180785 h 884586"/>
                  <a:gd name="connsiteX101" fmla="*/ 48958 w 1231391"/>
                  <a:gd name="connsiteY101" fmla="*/ 194500 h 884586"/>
                  <a:gd name="connsiteX102" fmla="*/ 38195 w 1231391"/>
                  <a:gd name="connsiteY102" fmla="*/ 201454 h 884586"/>
                  <a:gd name="connsiteX103" fmla="*/ 28575 w 1231391"/>
                  <a:gd name="connsiteY103" fmla="*/ 208693 h 884586"/>
                  <a:gd name="connsiteX104" fmla="*/ 16288 w 1231391"/>
                  <a:gd name="connsiteY104" fmla="*/ 211360 h 884586"/>
                  <a:gd name="connsiteX105" fmla="*/ 6953 w 1231391"/>
                  <a:gd name="connsiteY105" fmla="*/ 214217 h 884586"/>
                  <a:gd name="connsiteX106" fmla="*/ 0 w 1231391"/>
                  <a:gd name="connsiteY106" fmla="*/ 219266 h 884586"/>
                  <a:gd name="connsiteX107" fmla="*/ 3524 w 1231391"/>
                  <a:gd name="connsiteY107" fmla="*/ 220123 h 884586"/>
                  <a:gd name="connsiteX108" fmla="*/ 13716 w 1231391"/>
                  <a:gd name="connsiteY108" fmla="*/ 234410 h 884586"/>
                  <a:gd name="connsiteX109" fmla="*/ 13049 w 1231391"/>
                  <a:gd name="connsiteY109" fmla="*/ 283655 h 884586"/>
                  <a:gd name="connsiteX110" fmla="*/ 67818 w 1231391"/>
                  <a:gd name="connsiteY110" fmla="*/ 288322 h 884586"/>
                  <a:gd name="connsiteX111" fmla="*/ 230505 w 1231391"/>
                  <a:gd name="connsiteY111" fmla="*/ 400336 h 884586"/>
                  <a:gd name="connsiteX112" fmla="*/ 233743 w 1231391"/>
                  <a:gd name="connsiteY112" fmla="*/ 421862 h 884586"/>
                  <a:gd name="connsiteX113" fmla="*/ 384620 w 1231391"/>
                  <a:gd name="connsiteY113" fmla="*/ 498253 h 884586"/>
                  <a:gd name="connsiteX114" fmla="*/ 459772 w 1231391"/>
                  <a:gd name="connsiteY114" fmla="*/ 635318 h 884586"/>
                  <a:gd name="connsiteX115" fmla="*/ 443770 w 1231391"/>
                  <a:gd name="connsiteY115" fmla="*/ 716947 h 884586"/>
                  <a:gd name="connsiteX116" fmla="*/ 512064 w 1231391"/>
                  <a:gd name="connsiteY116" fmla="*/ 884587 h 884586"/>
                  <a:gd name="connsiteX117" fmla="*/ 682847 w 1231391"/>
                  <a:gd name="connsiteY117" fmla="*/ 826675 h 88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1231391" h="884586">
                    <a:moveTo>
                      <a:pt x="682657" y="826675"/>
                    </a:moveTo>
                    <a:lnTo>
                      <a:pt x="682943" y="826675"/>
                    </a:lnTo>
                    <a:cubicBezTo>
                      <a:pt x="704469" y="817912"/>
                      <a:pt x="723995" y="800672"/>
                      <a:pt x="740664" y="785813"/>
                    </a:cubicBezTo>
                    <a:cubicBezTo>
                      <a:pt x="754380" y="773239"/>
                      <a:pt x="766667" y="762476"/>
                      <a:pt x="777716" y="758666"/>
                    </a:cubicBezTo>
                    <a:cubicBezTo>
                      <a:pt x="780574" y="757904"/>
                      <a:pt x="784670" y="756095"/>
                      <a:pt x="789051" y="754285"/>
                    </a:cubicBezTo>
                    <a:cubicBezTo>
                      <a:pt x="794004" y="752285"/>
                      <a:pt x="798957" y="749903"/>
                      <a:pt x="803910" y="747903"/>
                    </a:cubicBezTo>
                    <a:cubicBezTo>
                      <a:pt x="831247" y="735330"/>
                      <a:pt x="866775" y="716947"/>
                      <a:pt x="877538" y="710565"/>
                    </a:cubicBezTo>
                    <a:lnTo>
                      <a:pt x="877824" y="710565"/>
                    </a:lnTo>
                    <a:cubicBezTo>
                      <a:pt x="888587" y="704374"/>
                      <a:pt x="926783" y="674084"/>
                      <a:pt x="949262" y="655987"/>
                    </a:cubicBezTo>
                    <a:cubicBezTo>
                      <a:pt x="956786" y="649796"/>
                      <a:pt x="962596" y="645224"/>
                      <a:pt x="965263" y="643128"/>
                    </a:cubicBezTo>
                    <a:cubicBezTo>
                      <a:pt x="967550" y="641413"/>
                      <a:pt x="973646" y="635318"/>
                      <a:pt x="981837" y="626555"/>
                    </a:cubicBezTo>
                    <a:cubicBezTo>
                      <a:pt x="1002030" y="605504"/>
                      <a:pt x="1035844" y="570833"/>
                      <a:pt x="1068705" y="546354"/>
                    </a:cubicBezTo>
                    <a:lnTo>
                      <a:pt x="1069658" y="545592"/>
                    </a:lnTo>
                    <a:lnTo>
                      <a:pt x="1070515" y="545211"/>
                    </a:lnTo>
                    <a:cubicBezTo>
                      <a:pt x="1144905" y="521970"/>
                      <a:pt x="1207199" y="494824"/>
                      <a:pt x="1231392" y="483680"/>
                    </a:cubicBezTo>
                    <a:cubicBezTo>
                      <a:pt x="1229678" y="481965"/>
                      <a:pt x="1227868" y="479870"/>
                      <a:pt x="1225867" y="477298"/>
                    </a:cubicBezTo>
                    <a:lnTo>
                      <a:pt x="1225582" y="477012"/>
                    </a:lnTo>
                    <a:cubicBezTo>
                      <a:pt x="1214819" y="463010"/>
                      <a:pt x="1200817" y="448723"/>
                      <a:pt x="1189196" y="436721"/>
                    </a:cubicBezTo>
                    <a:cubicBezTo>
                      <a:pt x="1176052" y="423577"/>
                      <a:pt x="1165574" y="412813"/>
                      <a:pt x="1163479" y="406717"/>
                    </a:cubicBezTo>
                    <a:lnTo>
                      <a:pt x="1163479" y="406432"/>
                    </a:lnTo>
                    <a:cubicBezTo>
                      <a:pt x="1163003" y="404717"/>
                      <a:pt x="1162336" y="402336"/>
                      <a:pt x="1161764" y="399193"/>
                    </a:cubicBezTo>
                    <a:cubicBezTo>
                      <a:pt x="1161098" y="396335"/>
                      <a:pt x="1160526" y="392716"/>
                      <a:pt x="1160336" y="389001"/>
                    </a:cubicBezTo>
                    <a:cubicBezTo>
                      <a:pt x="1157383" y="369475"/>
                      <a:pt x="1154430" y="338900"/>
                      <a:pt x="1154430" y="324041"/>
                    </a:cubicBezTo>
                    <a:cubicBezTo>
                      <a:pt x="1154430" y="317278"/>
                      <a:pt x="1152144" y="311753"/>
                      <a:pt x="1149763" y="307086"/>
                    </a:cubicBezTo>
                    <a:cubicBezTo>
                      <a:pt x="1144810" y="296609"/>
                      <a:pt x="1141000" y="288417"/>
                      <a:pt x="1152906" y="275654"/>
                    </a:cubicBezTo>
                    <a:lnTo>
                      <a:pt x="1153192" y="275654"/>
                    </a:lnTo>
                    <a:lnTo>
                      <a:pt x="1153192" y="275368"/>
                    </a:lnTo>
                    <a:cubicBezTo>
                      <a:pt x="1157002" y="271272"/>
                      <a:pt x="1161002" y="267748"/>
                      <a:pt x="1164527" y="264795"/>
                    </a:cubicBezTo>
                    <a:cubicBezTo>
                      <a:pt x="1168337" y="261652"/>
                      <a:pt x="1171004" y="259271"/>
                      <a:pt x="1171861" y="257842"/>
                    </a:cubicBezTo>
                    <a:cubicBezTo>
                      <a:pt x="1171861" y="257842"/>
                      <a:pt x="1170146" y="257270"/>
                      <a:pt x="1165479" y="255175"/>
                    </a:cubicBezTo>
                    <a:cubicBezTo>
                      <a:pt x="1155573" y="250222"/>
                      <a:pt x="1139571" y="243269"/>
                      <a:pt x="1122902" y="237363"/>
                    </a:cubicBezTo>
                    <a:cubicBezTo>
                      <a:pt x="1106615" y="231553"/>
                      <a:pt x="1090041" y="227171"/>
                      <a:pt x="1078040" y="227743"/>
                    </a:cubicBezTo>
                    <a:cubicBezTo>
                      <a:pt x="1061085" y="228314"/>
                      <a:pt x="1051179" y="234125"/>
                      <a:pt x="1037558" y="241745"/>
                    </a:cubicBezTo>
                    <a:cubicBezTo>
                      <a:pt x="1031653" y="245269"/>
                      <a:pt x="1024985" y="249079"/>
                      <a:pt x="1016794" y="252794"/>
                    </a:cubicBezTo>
                    <a:cubicBezTo>
                      <a:pt x="1011555" y="255461"/>
                      <a:pt x="1006602" y="258128"/>
                      <a:pt x="1002316" y="260699"/>
                    </a:cubicBezTo>
                    <a:cubicBezTo>
                      <a:pt x="984504" y="270034"/>
                      <a:pt x="975741" y="274701"/>
                      <a:pt x="958310" y="264509"/>
                    </a:cubicBezTo>
                    <a:cubicBezTo>
                      <a:pt x="953357" y="261652"/>
                      <a:pt x="948785" y="261080"/>
                      <a:pt x="944880" y="260699"/>
                    </a:cubicBezTo>
                    <a:cubicBezTo>
                      <a:pt x="933545" y="259556"/>
                      <a:pt x="925925" y="258890"/>
                      <a:pt x="920115" y="232696"/>
                    </a:cubicBezTo>
                    <a:cubicBezTo>
                      <a:pt x="918686" y="227457"/>
                      <a:pt x="917829" y="223075"/>
                      <a:pt x="916877" y="218980"/>
                    </a:cubicBezTo>
                    <a:cubicBezTo>
                      <a:pt x="911924" y="195644"/>
                      <a:pt x="908971" y="181928"/>
                      <a:pt x="895350" y="171450"/>
                    </a:cubicBezTo>
                    <a:lnTo>
                      <a:pt x="894683" y="171164"/>
                    </a:lnTo>
                    <a:cubicBezTo>
                      <a:pt x="881062" y="160401"/>
                      <a:pt x="862679" y="146399"/>
                      <a:pt x="857726" y="136493"/>
                    </a:cubicBezTo>
                    <a:cubicBezTo>
                      <a:pt x="854202" y="130016"/>
                      <a:pt x="855154" y="124778"/>
                      <a:pt x="861822" y="121253"/>
                    </a:cubicBezTo>
                    <a:cubicBezTo>
                      <a:pt x="863822" y="120396"/>
                      <a:pt x="865918" y="119539"/>
                      <a:pt x="867918" y="118682"/>
                    </a:cubicBezTo>
                    <a:cubicBezTo>
                      <a:pt x="876109" y="115157"/>
                      <a:pt x="884777" y="111347"/>
                      <a:pt x="890873" y="93631"/>
                    </a:cubicBezTo>
                    <a:cubicBezTo>
                      <a:pt x="896779" y="77343"/>
                      <a:pt x="893254" y="47816"/>
                      <a:pt x="890397" y="31242"/>
                    </a:cubicBezTo>
                    <a:cubicBezTo>
                      <a:pt x="886016" y="32671"/>
                      <a:pt x="880491" y="33242"/>
                      <a:pt x="876109" y="33242"/>
                    </a:cubicBezTo>
                    <a:cubicBezTo>
                      <a:pt x="874967" y="33242"/>
                      <a:pt x="873728" y="32957"/>
                      <a:pt x="872871" y="32957"/>
                    </a:cubicBezTo>
                    <a:lnTo>
                      <a:pt x="872585" y="32957"/>
                    </a:lnTo>
                    <a:cubicBezTo>
                      <a:pt x="870299" y="32671"/>
                      <a:pt x="868204" y="32099"/>
                      <a:pt x="866489" y="31242"/>
                    </a:cubicBezTo>
                    <a:lnTo>
                      <a:pt x="866489" y="30956"/>
                    </a:lnTo>
                    <a:cubicBezTo>
                      <a:pt x="865918" y="30575"/>
                      <a:pt x="865346" y="30385"/>
                      <a:pt x="865061" y="29718"/>
                    </a:cubicBezTo>
                    <a:cubicBezTo>
                      <a:pt x="863917" y="28956"/>
                      <a:pt x="862394" y="26479"/>
                      <a:pt x="860679" y="23622"/>
                    </a:cubicBezTo>
                    <a:cubicBezTo>
                      <a:pt x="857726" y="19241"/>
                      <a:pt x="854774" y="13430"/>
                      <a:pt x="854202" y="12859"/>
                    </a:cubicBezTo>
                    <a:cubicBezTo>
                      <a:pt x="848963" y="12478"/>
                      <a:pt x="810768" y="3238"/>
                      <a:pt x="799148" y="286"/>
                    </a:cubicBezTo>
                    <a:lnTo>
                      <a:pt x="798385" y="0"/>
                    </a:lnTo>
                    <a:lnTo>
                      <a:pt x="731234" y="2953"/>
                    </a:lnTo>
                    <a:cubicBezTo>
                      <a:pt x="725138" y="6763"/>
                      <a:pt x="701231" y="21336"/>
                      <a:pt x="685229" y="21908"/>
                    </a:cubicBezTo>
                    <a:cubicBezTo>
                      <a:pt x="681133" y="21908"/>
                      <a:pt x="668655" y="21622"/>
                      <a:pt x="652272" y="21622"/>
                    </a:cubicBezTo>
                    <a:cubicBezTo>
                      <a:pt x="605695" y="20765"/>
                      <a:pt x="525494" y="19336"/>
                      <a:pt x="508635" y="23622"/>
                    </a:cubicBezTo>
                    <a:cubicBezTo>
                      <a:pt x="508349" y="23908"/>
                      <a:pt x="507778" y="23908"/>
                      <a:pt x="507492" y="24194"/>
                    </a:cubicBezTo>
                    <a:cubicBezTo>
                      <a:pt x="495872" y="28575"/>
                      <a:pt x="477774" y="31718"/>
                      <a:pt x="463201" y="34385"/>
                    </a:cubicBezTo>
                    <a:cubicBezTo>
                      <a:pt x="454438" y="36100"/>
                      <a:pt x="447199" y="37338"/>
                      <a:pt x="443674" y="38481"/>
                    </a:cubicBezTo>
                    <a:cubicBezTo>
                      <a:pt x="435578" y="41434"/>
                      <a:pt x="420148" y="39053"/>
                      <a:pt x="409289" y="34671"/>
                    </a:cubicBezTo>
                    <a:cubicBezTo>
                      <a:pt x="407003" y="33814"/>
                      <a:pt x="404908" y="32957"/>
                      <a:pt x="403193" y="31718"/>
                    </a:cubicBezTo>
                    <a:cubicBezTo>
                      <a:pt x="401479" y="30956"/>
                      <a:pt x="399669" y="29718"/>
                      <a:pt x="398240" y="28289"/>
                    </a:cubicBezTo>
                    <a:lnTo>
                      <a:pt x="397954" y="28289"/>
                    </a:lnTo>
                    <a:cubicBezTo>
                      <a:pt x="396240" y="26479"/>
                      <a:pt x="394430" y="24479"/>
                      <a:pt x="392716" y="22384"/>
                    </a:cubicBezTo>
                    <a:cubicBezTo>
                      <a:pt x="388620" y="18002"/>
                      <a:pt x="384905" y="13716"/>
                      <a:pt x="379571" y="15431"/>
                    </a:cubicBezTo>
                    <a:cubicBezTo>
                      <a:pt x="376047" y="16859"/>
                      <a:pt x="368522" y="21812"/>
                      <a:pt x="360331" y="27337"/>
                    </a:cubicBezTo>
                    <a:cubicBezTo>
                      <a:pt x="345758" y="37243"/>
                      <a:pt x="328517" y="48863"/>
                      <a:pt x="317468" y="49530"/>
                    </a:cubicBezTo>
                    <a:lnTo>
                      <a:pt x="315754" y="49530"/>
                    </a:lnTo>
                    <a:cubicBezTo>
                      <a:pt x="305276" y="49244"/>
                      <a:pt x="299752" y="40767"/>
                      <a:pt x="294227" y="32957"/>
                    </a:cubicBezTo>
                    <a:cubicBezTo>
                      <a:pt x="290989" y="27623"/>
                      <a:pt x="287560" y="22670"/>
                      <a:pt x="284607" y="22670"/>
                    </a:cubicBezTo>
                    <a:cubicBezTo>
                      <a:pt x="277844" y="22670"/>
                      <a:pt x="274415" y="22670"/>
                      <a:pt x="271462" y="22955"/>
                    </a:cubicBezTo>
                    <a:cubicBezTo>
                      <a:pt x="268605" y="22955"/>
                      <a:pt x="264985" y="23241"/>
                      <a:pt x="258318" y="23813"/>
                    </a:cubicBezTo>
                    <a:cubicBezTo>
                      <a:pt x="252222" y="24384"/>
                      <a:pt x="247555" y="25527"/>
                      <a:pt x="244030" y="27051"/>
                    </a:cubicBezTo>
                    <a:cubicBezTo>
                      <a:pt x="240887" y="28194"/>
                      <a:pt x="238506" y="30004"/>
                      <a:pt x="237077" y="31718"/>
                    </a:cubicBezTo>
                    <a:cubicBezTo>
                      <a:pt x="236125" y="32737"/>
                      <a:pt x="235553" y="33528"/>
                      <a:pt x="235363" y="34100"/>
                    </a:cubicBezTo>
                    <a:cubicBezTo>
                      <a:pt x="234505" y="35528"/>
                      <a:pt x="233648" y="38481"/>
                      <a:pt x="229743" y="44291"/>
                    </a:cubicBezTo>
                    <a:cubicBezTo>
                      <a:pt x="223933" y="54197"/>
                      <a:pt x="204978" y="66675"/>
                      <a:pt x="191071" y="75533"/>
                    </a:cubicBezTo>
                    <a:cubicBezTo>
                      <a:pt x="186404" y="78677"/>
                      <a:pt x="182023" y="81344"/>
                      <a:pt x="179641" y="83058"/>
                    </a:cubicBezTo>
                    <a:lnTo>
                      <a:pt x="179356" y="83344"/>
                    </a:lnTo>
                    <a:cubicBezTo>
                      <a:pt x="174974" y="86582"/>
                      <a:pt x="170021" y="89440"/>
                      <a:pt x="165640" y="91821"/>
                    </a:cubicBezTo>
                    <a:cubicBezTo>
                      <a:pt x="164497" y="92392"/>
                      <a:pt x="163640" y="92869"/>
                      <a:pt x="162687" y="93250"/>
                    </a:cubicBezTo>
                    <a:cubicBezTo>
                      <a:pt x="156877" y="95917"/>
                      <a:pt x="150971" y="97631"/>
                      <a:pt x="146399" y="97631"/>
                    </a:cubicBezTo>
                    <a:lnTo>
                      <a:pt x="140589" y="97631"/>
                    </a:lnTo>
                    <a:cubicBezTo>
                      <a:pt x="137636" y="97346"/>
                      <a:pt x="134398" y="97060"/>
                      <a:pt x="131826" y="97346"/>
                    </a:cubicBezTo>
                    <a:cubicBezTo>
                      <a:pt x="132683" y="98488"/>
                      <a:pt x="133541" y="100298"/>
                      <a:pt x="134779" y="101727"/>
                    </a:cubicBezTo>
                    <a:cubicBezTo>
                      <a:pt x="138303" y="108204"/>
                      <a:pt x="142399" y="115157"/>
                      <a:pt x="143542" y="122206"/>
                    </a:cubicBezTo>
                    <a:lnTo>
                      <a:pt x="143542" y="122492"/>
                    </a:lnTo>
                    <a:cubicBezTo>
                      <a:pt x="144685" y="131445"/>
                      <a:pt x="141161" y="133921"/>
                      <a:pt x="135731" y="137636"/>
                    </a:cubicBezTo>
                    <a:cubicBezTo>
                      <a:pt x="133636" y="139065"/>
                      <a:pt x="131064" y="140875"/>
                      <a:pt x="128397" y="144113"/>
                    </a:cubicBezTo>
                    <a:cubicBezTo>
                      <a:pt x="125730" y="147257"/>
                      <a:pt x="122777" y="152876"/>
                      <a:pt x="119920" y="158401"/>
                    </a:cubicBezTo>
                    <a:cubicBezTo>
                      <a:pt x="114109" y="169736"/>
                      <a:pt x="108299" y="181451"/>
                      <a:pt x="99536" y="181451"/>
                    </a:cubicBezTo>
                    <a:cubicBezTo>
                      <a:pt x="93440" y="181451"/>
                      <a:pt x="90202" y="179737"/>
                      <a:pt x="86773" y="177641"/>
                    </a:cubicBezTo>
                    <a:cubicBezTo>
                      <a:pt x="84963" y="176784"/>
                      <a:pt x="82677" y="175546"/>
                      <a:pt x="79439" y="174688"/>
                    </a:cubicBezTo>
                    <a:cubicBezTo>
                      <a:pt x="77152" y="173831"/>
                      <a:pt x="75343" y="173260"/>
                      <a:pt x="73914" y="172688"/>
                    </a:cubicBezTo>
                    <a:cubicBezTo>
                      <a:pt x="73914" y="172974"/>
                      <a:pt x="73628" y="173831"/>
                      <a:pt x="72199" y="175260"/>
                    </a:cubicBezTo>
                    <a:lnTo>
                      <a:pt x="71914" y="175546"/>
                    </a:lnTo>
                    <a:cubicBezTo>
                      <a:pt x="70199" y="177260"/>
                      <a:pt x="68675" y="179070"/>
                      <a:pt x="67246" y="180785"/>
                    </a:cubicBezTo>
                    <a:cubicBezTo>
                      <a:pt x="62293" y="186976"/>
                      <a:pt x="58483" y="191643"/>
                      <a:pt x="48958" y="194500"/>
                    </a:cubicBezTo>
                    <a:cubicBezTo>
                      <a:pt x="44005" y="195929"/>
                      <a:pt x="41053" y="198882"/>
                      <a:pt x="38195" y="201454"/>
                    </a:cubicBezTo>
                    <a:cubicBezTo>
                      <a:pt x="35242" y="204025"/>
                      <a:pt x="32671" y="206692"/>
                      <a:pt x="28575" y="208693"/>
                    </a:cubicBezTo>
                    <a:cubicBezTo>
                      <a:pt x="23908" y="211360"/>
                      <a:pt x="20098" y="211360"/>
                      <a:pt x="16288" y="211360"/>
                    </a:cubicBezTo>
                    <a:cubicBezTo>
                      <a:pt x="13049" y="211360"/>
                      <a:pt x="10096" y="211360"/>
                      <a:pt x="6953" y="214217"/>
                    </a:cubicBezTo>
                    <a:cubicBezTo>
                      <a:pt x="4667" y="216313"/>
                      <a:pt x="2286" y="218027"/>
                      <a:pt x="0" y="219266"/>
                    </a:cubicBezTo>
                    <a:cubicBezTo>
                      <a:pt x="1429" y="219551"/>
                      <a:pt x="2667" y="219837"/>
                      <a:pt x="3524" y="220123"/>
                    </a:cubicBezTo>
                    <a:cubicBezTo>
                      <a:pt x="12001" y="222123"/>
                      <a:pt x="13716" y="222409"/>
                      <a:pt x="13716" y="234410"/>
                    </a:cubicBezTo>
                    <a:cubicBezTo>
                      <a:pt x="13716" y="241078"/>
                      <a:pt x="13430" y="266795"/>
                      <a:pt x="13049" y="283655"/>
                    </a:cubicBezTo>
                    <a:cubicBezTo>
                      <a:pt x="33814" y="286226"/>
                      <a:pt x="56769" y="288322"/>
                      <a:pt x="67818" y="288322"/>
                    </a:cubicBezTo>
                    <a:cubicBezTo>
                      <a:pt x="87344" y="288322"/>
                      <a:pt x="230505" y="400336"/>
                      <a:pt x="230505" y="400336"/>
                    </a:cubicBezTo>
                    <a:lnTo>
                      <a:pt x="233743" y="421862"/>
                    </a:lnTo>
                    <a:cubicBezTo>
                      <a:pt x="233743" y="421862"/>
                      <a:pt x="377095" y="493014"/>
                      <a:pt x="384620" y="498253"/>
                    </a:cubicBezTo>
                    <a:cubicBezTo>
                      <a:pt x="392144" y="503873"/>
                      <a:pt x="451390" y="618935"/>
                      <a:pt x="459772" y="635318"/>
                    </a:cubicBezTo>
                    <a:cubicBezTo>
                      <a:pt x="468535" y="651320"/>
                      <a:pt x="440626" y="697706"/>
                      <a:pt x="443770" y="716947"/>
                    </a:cubicBezTo>
                    <a:cubicBezTo>
                      <a:pt x="445579" y="728663"/>
                      <a:pt x="481679" y="814673"/>
                      <a:pt x="512064" y="884587"/>
                    </a:cubicBezTo>
                    <a:cubicBezTo>
                      <a:pt x="536829" y="876776"/>
                      <a:pt x="646367" y="840962"/>
                      <a:pt x="682847" y="826675"/>
                    </a:cubicBezTo>
                  </a:path>
                </a:pathLst>
              </a:custGeom>
              <a:solidFill>
                <a:srgbClr val="0AC28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8" name="Полилиния: фигура 7">
                <a:extLst>
                  <a:ext uri="{FF2B5EF4-FFF2-40B4-BE49-F238E27FC236}">
                    <a16:creationId xmlns:a16="http://schemas.microsoft.com/office/drawing/2014/main" xmlns="" id="{06180F37-F42E-84EF-7062-42CFDDA0D16E}"/>
                  </a:ext>
                </a:extLst>
              </p:cNvPr>
              <p:cNvSpPr/>
              <p:nvPr/>
            </p:nvSpPr>
            <p:spPr>
              <a:xfrm>
                <a:off x="3386357" y="1475184"/>
                <a:ext cx="2350363" cy="1520263"/>
              </a:xfrm>
              <a:custGeom>
                <a:avLst/>
                <a:gdLst>
                  <a:gd name="connsiteX0" fmla="*/ 162774 w 1482748"/>
                  <a:gd name="connsiteY0" fmla="*/ 56673 h 959072"/>
                  <a:gd name="connsiteX1" fmla="*/ 161631 w 1482748"/>
                  <a:gd name="connsiteY1" fmla="*/ 63912 h 959072"/>
                  <a:gd name="connsiteX2" fmla="*/ 167155 w 1482748"/>
                  <a:gd name="connsiteY2" fmla="*/ 68865 h 959072"/>
                  <a:gd name="connsiteX3" fmla="*/ 173918 w 1482748"/>
                  <a:gd name="connsiteY3" fmla="*/ 77914 h 959072"/>
                  <a:gd name="connsiteX4" fmla="*/ 173918 w 1482748"/>
                  <a:gd name="connsiteY4" fmla="*/ 83820 h 959072"/>
                  <a:gd name="connsiteX5" fmla="*/ 176204 w 1482748"/>
                  <a:gd name="connsiteY5" fmla="*/ 115538 h 959072"/>
                  <a:gd name="connsiteX6" fmla="*/ 170965 w 1482748"/>
                  <a:gd name="connsiteY6" fmla="*/ 138588 h 959072"/>
                  <a:gd name="connsiteX7" fmla="*/ 166298 w 1482748"/>
                  <a:gd name="connsiteY7" fmla="*/ 148494 h 959072"/>
                  <a:gd name="connsiteX8" fmla="*/ 165441 w 1482748"/>
                  <a:gd name="connsiteY8" fmla="*/ 153447 h 959072"/>
                  <a:gd name="connsiteX9" fmla="*/ 170679 w 1482748"/>
                  <a:gd name="connsiteY9" fmla="*/ 162496 h 959072"/>
                  <a:gd name="connsiteX10" fmla="*/ 170394 w 1482748"/>
                  <a:gd name="connsiteY10" fmla="*/ 181451 h 959072"/>
                  <a:gd name="connsiteX11" fmla="*/ 169251 w 1482748"/>
                  <a:gd name="connsiteY11" fmla="*/ 188690 h 959072"/>
                  <a:gd name="connsiteX12" fmla="*/ 172775 w 1482748"/>
                  <a:gd name="connsiteY12" fmla="*/ 199834 h 959072"/>
                  <a:gd name="connsiteX13" fmla="*/ 174204 w 1482748"/>
                  <a:gd name="connsiteY13" fmla="*/ 201549 h 959072"/>
                  <a:gd name="connsiteX14" fmla="*/ 180300 w 1482748"/>
                  <a:gd name="connsiteY14" fmla="*/ 210216 h 959072"/>
                  <a:gd name="connsiteX15" fmla="*/ 184967 w 1482748"/>
                  <a:gd name="connsiteY15" fmla="*/ 219551 h 959072"/>
                  <a:gd name="connsiteX16" fmla="*/ 186681 w 1482748"/>
                  <a:gd name="connsiteY16" fmla="*/ 234982 h 959072"/>
                  <a:gd name="connsiteX17" fmla="*/ 179347 w 1482748"/>
                  <a:gd name="connsiteY17" fmla="*/ 248697 h 959072"/>
                  <a:gd name="connsiteX18" fmla="*/ 167727 w 1482748"/>
                  <a:gd name="connsiteY18" fmla="*/ 255651 h 959072"/>
                  <a:gd name="connsiteX19" fmla="*/ 164488 w 1482748"/>
                  <a:gd name="connsiteY19" fmla="*/ 256032 h 959072"/>
                  <a:gd name="connsiteX20" fmla="*/ 152010 w 1482748"/>
                  <a:gd name="connsiteY20" fmla="*/ 250412 h 959072"/>
                  <a:gd name="connsiteX21" fmla="*/ 147629 w 1482748"/>
                  <a:gd name="connsiteY21" fmla="*/ 246316 h 959072"/>
                  <a:gd name="connsiteX22" fmla="*/ 140104 w 1482748"/>
                  <a:gd name="connsiteY22" fmla="*/ 246316 h 959072"/>
                  <a:gd name="connsiteX23" fmla="*/ 138104 w 1482748"/>
                  <a:gd name="connsiteY23" fmla="*/ 247459 h 959072"/>
                  <a:gd name="connsiteX24" fmla="*/ 131436 w 1482748"/>
                  <a:gd name="connsiteY24" fmla="*/ 252222 h 959072"/>
                  <a:gd name="connsiteX25" fmla="*/ 124388 w 1482748"/>
                  <a:gd name="connsiteY25" fmla="*/ 256603 h 959072"/>
                  <a:gd name="connsiteX26" fmla="*/ 113339 w 1482748"/>
                  <a:gd name="connsiteY26" fmla="*/ 258889 h 959072"/>
                  <a:gd name="connsiteX27" fmla="*/ 109815 w 1482748"/>
                  <a:gd name="connsiteY27" fmla="*/ 259461 h 959072"/>
                  <a:gd name="connsiteX28" fmla="*/ 110100 w 1482748"/>
                  <a:gd name="connsiteY28" fmla="*/ 259746 h 959072"/>
                  <a:gd name="connsiteX29" fmla="*/ 110958 w 1482748"/>
                  <a:gd name="connsiteY29" fmla="*/ 262413 h 959072"/>
                  <a:gd name="connsiteX30" fmla="*/ 113910 w 1482748"/>
                  <a:gd name="connsiteY30" fmla="*/ 265557 h 959072"/>
                  <a:gd name="connsiteX31" fmla="*/ 120578 w 1482748"/>
                  <a:gd name="connsiteY31" fmla="*/ 271748 h 959072"/>
                  <a:gd name="connsiteX32" fmla="*/ 128198 w 1482748"/>
                  <a:gd name="connsiteY32" fmla="*/ 283654 h 959072"/>
                  <a:gd name="connsiteX33" fmla="*/ 136389 w 1482748"/>
                  <a:gd name="connsiteY33" fmla="*/ 303276 h 959072"/>
                  <a:gd name="connsiteX34" fmla="*/ 132865 w 1482748"/>
                  <a:gd name="connsiteY34" fmla="*/ 313753 h 959072"/>
                  <a:gd name="connsiteX35" fmla="*/ 125340 w 1482748"/>
                  <a:gd name="connsiteY35" fmla="*/ 318706 h 959072"/>
                  <a:gd name="connsiteX36" fmla="*/ 125626 w 1482748"/>
                  <a:gd name="connsiteY36" fmla="*/ 319278 h 959072"/>
                  <a:gd name="connsiteX37" fmla="*/ 131151 w 1482748"/>
                  <a:gd name="connsiteY37" fmla="*/ 328898 h 959072"/>
                  <a:gd name="connsiteX38" fmla="*/ 130770 w 1482748"/>
                  <a:gd name="connsiteY38" fmla="*/ 340899 h 959072"/>
                  <a:gd name="connsiteX39" fmla="*/ 126960 w 1482748"/>
                  <a:gd name="connsiteY39" fmla="*/ 344328 h 959072"/>
                  <a:gd name="connsiteX40" fmla="*/ 120578 w 1482748"/>
                  <a:gd name="connsiteY40" fmla="*/ 350805 h 959072"/>
                  <a:gd name="connsiteX41" fmla="*/ 111529 w 1482748"/>
                  <a:gd name="connsiteY41" fmla="*/ 360330 h 959072"/>
                  <a:gd name="connsiteX42" fmla="*/ 100766 w 1482748"/>
                  <a:gd name="connsiteY42" fmla="*/ 366236 h 959072"/>
                  <a:gd name="connsiteX43" fmla="*/ 87907 w 1482748"/>
                  <a:gd name="connsiteY43" fmla="*/ 362426 h 959072"/>
                  <a:gd name="connsiteX44" fmla="*/ 86764 w 1482748"/>
                  <a:gd name="connsiteY44" fmla="*/ 355473 h 959072"/>
                  <a:gd name="connsiteX45" fmla="*/ 86764 w 1482748"/>
                  <a:gd name="connsiteY45" fmla="*/ 352901 h 959072"/>
                  <a:gd name="connsiteX46" fmla="*/ 84764 w 1482748"/>
                  <a:gd name="connsiteY46" fmla="*/ 341185 h 959072"/>
                  <a:gd name="connsiteX47" fmla="*/ 83621 w 1482748"/>
                  <a:gd name="connsiteY47" fmla="*/ 333946 h 959072"/>
                  <a:gd name="connsiteX48" fmla="*/ 84764 w 1482748"/>
                  <a:gd name="connsiteY48" fmla="*/ 316992 h 959072"/>
                  <a:gd name="connsiteX49" fmla="*/ 85621 w 1482748"/>
                  <a:gd name="connsiteY49" fmla="*/ 311182 h 959072"/>
                  <a:gd name="connsiteX50" fmla="*/ 81906 w 1482748"/>
                  <a:gd name="connsiteY50" fmla="*/ 305371 h 959072"/>
                  <a:gd name="connsiteX51" fmla="*/ 81621 w 1482748"/>
                  <a:gd name="connsiteY51" fmla="*/ 305371 h 959072"/>
                  <a:gd name="connsiteX52" fmla="*/ 78382 w 1482748"/>
                  <a:gd name="connsiteY52" fmla="*/ 329279 h 959072"/>
                  <a:gd name="connsiteX53" fmla="*/ 69048 w 1482748"/>
                  <a:gd name="connsiteY53" fmla="*/ 347948 h 959072"/>
                  <a:gd name="connsiteX54" fmla="*/ 50950 w 1482748"/>
                  <a:gd name="connsiteY54" fmla="*/ 370999 h 959072"/>
                  <a:gd name="connsiteX55" fmla="*/ 42854 w 1482748"/>
                  <a:gd name="connsiteY55" fmla="*/ 377190 h 959072"/>
                  <a:gd name="connsiteX56" fmla="*/ 39615 w 1482748"/>
                  <a:gd name="connsiteY56" fmla="*/ 379476 h 959072"/>
                  <a:gd name="connsiteX57" fmla="*/ 38377 w 1482748"/>
                  <a:gd name="connsiteY57" fmla="*/ 394620 h 959072"/>
                  <a:gd name="connsiteX58" fmla="*/ 38091 w 1482748"/>
                  <a:gd name="connsiteY58" fmla="*/ 394906 h 959072"/>
                  <a:gd name="connsiteX59" fmla="*/ 34662 w 1482748"/>
                  <a:gd name="connsiteY59" fmla="*/ 398716 h 959072"/>
                  <a:gd name="connsiteX60" fmla="*/ 27138 w 1482748"/>
                  <a:gd name="connsiteY60" fmla="*/ 407479 h 959072"/>
                  <a:gd name="connsiteX61" fmla="*/ 17803 w 1482748"/>
                  <a:gd name="connsiteY61" fmla="*/ 414432 h 959072"/>
                  <a:gd name="connsiteX62" fmla="*/ 15517 w 1482748"/>
                  <a:gd name="connsiteY62" fmla="*/ 414147 h 959072"/>
                  <a:gd name="connsiteX63" fmla="*/ 9993 w 1482748"/>
                  <a:gd name="connsiteY63" fmla="*/ 413575 h 959072"/>
                  <a:gd name="connsiteX64" fmla="*/ 9993 w 1482748"/>
                  <a:gd name="connsiteY64" fmla="*/ 413861 h 959072"/>
                  <a:gd name="connsiteX65" fmla="*/ 2658 w 1482748"/>
                  <a:gd name="connsiteY65" fmla="*/ 414432 h 959072"/>
                  <a:gd name="connsiteX66" fmla="*/ 2468 w 1482748"/>
                  <a:gd name="connsiteY66" fmla="*/ 414432 h 959072"/>
                  <a:gd name="connsiteX67" fmla="*/ 4182 w 1482748"/>
                  <a:gd name="connsiteY67" fmla="*/ 417004 h 959072"/>
                  <a:gd name="connsiteX68" fmla="*/ 7421 w 1482748"/>
                  <a:gd name="connsiteY68" fmla="*/ 422243 h 959072"/>
                  <a:gd name="connsiteX69" fmla="*/ 18756 w 1482748"/>
                  <a:gd name="connsiteY69" fmla="*/ 451389 h 959072"/>
                  <a:gd name="connsiteX70" fmla="*/ 18756 w 1482748"/>
                  <a:gd name="connsiteY70" fmla="*/ 452342 h 959072"/>
                  <a:gd name="connsiteX71" fmla="*/ 18470 w 1482748"/>
                  <a:gd name="connsiteY71" fmla="*/ 457295 h 959072"/>
                  <a:gd name="connsiteX72" fmla="*/ 18184 w 1482748"/>
                  <a:gd name="connsiteY72" fmla="*/ 462820 h 959072"/>
                  <a:gd name="connsiteX73" fmla="*/ 15898 w 1482748"/>
                  <a:gd name="connsiteY73" fmla="*/ 488251 h 959072"/>
                  <a:gd name="connsiteX74" fmla="*/ 15898 w 1482748"/>
                  <a:gd name="connsiteY74" fmla="*/ 489109 h 959072"/>
                  <a:gd name="connsiteX75" fmla="*/ 15612 w 1482748"/>
                  <a:gd name="connsiteY75" fmla="*/ 489394 h 959072"/>
                  <a:gd name="connsiteX76" fmla="*/ 7992 w 1482748"/>
                  <a:gd name="connsiteY76" fmla="*/ 501110 h 959072"/>
                  <a:gd name="connsiteX77" fmla="*/ 182 w 1482748"/>
                  <a:gd name="connsiteY77" fmla="*/ 512445 h 959072"/>
                  <a:gd name="connsiteX78" fmla="*/ 1611 w 1482748"/>
                  <a:gd name="connsiteY78" fmla="*/ 517684 h 959072"/>
                  <a:gd name="connsiteX79" fmla="*/ 5706 w 1482748"/>
                  <a:gd name="connsiteY79" fmla="*/ 528161 h 959072"/>
                  <a:gd name="connsiteX80" fmla="*/ 5706 w 1482748"/>
                  <a:gd name="connsiteY80" fmla="*/ 528542 h 959072"/>
                  <a:gd name="connsiteX81" fmla="*/ 6278 w 1482748"/>
                  <a:gd name="connsiteY81" fmla="*/ 550068 h 959072"/>
                  <a:gd name="connsiteX82" fmla="*/ 5992 w 1482748"/>
                  <a:gd name="connsiteY82" fmla="*/ 557307 h 959072"/>
                  <a:gd name="connsiteX83" fmla="*/ 5992 w 1482748"/>
                  <a:gd name="connsiteY83" fmla="*/ 557593 h 959072"/>
                  <a:gd name="connsiteX84" fmla="*/ 6564 w 1482748"/>
                  <a:gd name="connsiteY84" fmla="*/ 559974 h 959072"/>
                  <a:gd name="connsiteX85" fmla="*/ 50569 w 1482748"/>
                  <a:gd name="connsiteY85" fmla="*/ 580644 h 959072"/>
                  <a:gd name="connsiteX86" fmla="*/ 92289 w 1482748"/>
                  <a:gd name="connsiteY86" fmla="*/ 600170 h 959072"/>
                  <a:gd name="connsiteX87" fmla="*/ 116768 w 1482748"/>
                  <a:gd name="connsiteY87" fmla="*/ 609505 h 959072"/>
                  <a:gd name="connsiteX88" fmla="*/ 139437 w 1482748"/>
                  <a:gd name="connsiteY88" fmla="*/ 621982 h 959072"/>
                  <a:gd name="connsiteX89" fmla="*/ 139723 w 1482748"/>
                  <a:gd name="connsiteY89" fmla="*/ 622268 h 959072"/>
                  <a:gd name="connsiteX90" fmla="*/ 142295 w 1482748"/>
                  <a:gd name="connsiteY90" fmla="*/ 626649 h 959072"/>
                  <a:gd name="connsiteX91" fmla="*/ 143724 w 1482748"/>
                  <a:gd name="connsiteY91" fmla="*/ 631412 h 959072"/>
                  <a:gd name="connsiteX92" fmla="*/ 137056 w 1482748"/>
                  <a:gd name="connsiteY92" fmla="*/ 652081 h 959072"/>
                  <a:gd name="connsiteX93" fmla="*/ 136770 w 1482748"/>
                  <a:gd name="connsiteY93" fmla="*/ 652081 h 959072"/>
                  <a:gd name="connsiteX94" fmla="*/ 132960 w 1482748"/>
                  <a:gd name="connsiteY94" fmla="*/ 655224 h 959072"/>
                  <a:gd name="connsiteX95" fmla="*/ 119911 w 1482748"/>
                  <a:gd name="connsiteY95" fmla="*/ 670655 h 959072"/>
                  <a:gd name="connsiteX96" fmla="*/ 119054 w 1482748"/>
                  <a:gd name="connsiteY96" fmla="*/ 685800 h 959072"/>
                  <a:gd name="connsiteX97" fmla="*/ 115815 w 1482748"/>
                  <a:gd name="connsiteY97" fmla="*/ 687800 h 959072"/>
                  <a:gd name="connsiteX98" fmla="*/ 116101 w 1482748"/>
                  <a:gd name="connsiteY98" fmla="*/ 688086 h 959072"/>
                  <a:gd name="connsiteX99" fmla="*/ 143438 w 1482748"/>
                  <a:gd name="connsiteY99" fmla="*/ 706183 h 959072"/>
                  <a:gd name="connsiteX100" fmla="*/ 179538 w 1482748"/>
                  <a:gd name="connsiteY100" fmla="*/ 734758 h 959072"/>
                  <a:gd name="connsiteX101" fmla="*/ 179538 w 1482748"/>
                  <a:gd name="connsiteY101" fmla="*/ 735330 h 959072"/>
                  <a:gd name="connsiteX102" fmla="*/ 178109 w 1482748"/>
                  <a:gd name="connsiteY102" fmla="*/ 744093 h 959072"/>
                  <a:gd name="connsiteX103" fmla="*/ 177252 w 1482748"/>
                  <a:gd name="connsiteY103" fmla="*/ 746760 h 959072"/>
                  <a:gd name="connsiteX104" fmla="*/ 185634 w 1482748"/>
                  <a:gd name="connsiteY104" fmla="*/ 754856 h 959072"/>
                  <a:gd name="connsiteX105" fmla="*/ 187443 w 1482748"/>
                  <a:gd name="connsiteY105" fmla="*/ 755142 h 959072"/>
                  <a:gd name="connsiteX106" fmla="*/ 196206 w 1482748"/>
                  <a:gd name="connsiteY106" fmla="*/ 757523 h 959072"/>
                  <a:gd name="connsiteX107" fmla="*/ 204684 w 1482748"/>
                  <a:gd name="connsiteY107" fmla="*/ 759523 h 959072"/>
                  <a:gd name="connsiteX108" fmla="*/ 231163 w 1482748"/>
                  <a:gd name="connsiteY108" fmla="*/ 764191 h 959072"/>
                  <a:gd name="connsiteX109" fmla="*/ 237831 w 1482748"/>
                  <a:gd name="connsiteY109" fmla="*/ 767715 h 959072"/>
                  <a:gd name="connsiteX110" fmla="*/ 240498 w 1482748"/>
                  <a:gd name="connsiteY110" fmla="*/ 773620 h 959072"/>
                  <a:gd name="connsiteX111" fmla="*/ 240498 w 1482748"/>
                  <a:gd name="connsiteY111" fmla="*/ 779431 h 959072"/>
                  <a:gd name="connsiteX112" fmla="*/ 232878 w 1482748"/>
                  <a:gd name="connsiteY112" fmla="*/ 794861 h 959072"/>
                  <a:gd name="connsiteX113" fmla="*/ 232878 w 1482748"/>
                  <a:gd name="connsiteY113" fmla="*/ 795147 h 959072"/>
                  <a:gd name="connsiteX114" fmla="*/ 224115 w 1482748"/>
                  <a:gd name="connsiteY114" fmla="*/ 799242 h 959072"/>
                  <a:gd name="connsiteX115" fmla="*/ 220590 w 1482748"/>
                  <a:gd name="connsiteY115" fmla="*/ 800290 h 959072"/>
                  <a:gd name="connsiteX116" fmla="*/ 224686 w 1482748"/>
                  <a:gd name="connsiteY116" fmla="*/ 804100 h 959072"/>
                  <a:gd name="connsiteX117" fmla="*/ 239831 w 1482748"/>
                  <a:gd name="connsiteY117" fmla="*/ 867061 h 959072"/>
                  <a:gd name="connsiteX118" fmla="*/ 239831 w 1482748"/>
                  <a:gd name="connsiteY118" fmla="*/ 869728 h 959072"/>
                  <a:gd name="connsiteX119" fmla="*/ 238116 w 1482748"/>
                  <a:gd name="connsiteY119" fmla="*/ 871728 h 959072"/>
                  <a:gd name="connsiteX120" fmla="*/ 232687 w 1482748"/>
                  <a:gd name="connsiteY120" fmla="*/ 885158 h 959072"/>
                  <a:gd name="connsiteX121" fmla="*/ 232878 w 1482748"/>
                  <a:gd name="connsiteY121" fmla="*/ 885158 h 959072"/>
                  <a:gd name="connsiteX122" fmla="*/ 240498 w 1482748"/>
                  <a:gd name="connsiteY122" fmla="*/ 886301 h 959072"/>
                  <a:gd name="connsiteX123" fmla="*/ 249165 w 1482748"/>
                  <a:gd name="connsiteY123" fmla="*/ 887730 h 959072"/>
                  <a:gd name="connsiteX124" fmla="*/ 289742 w 1482748"/>
                  <a:gd name="connsiteY124" fmla="*/ 891159 h 959072"/>
                  <a:gd name="connsiteX125" fmla="*/ 316507 w 1482748"/>
                  <a:gd name="connsiteY125" fmla="*/ 902874 h 959072"/>
                  <a:gd name="connsiteX126" fmla="*/ 333081 w 1482748"/>
                  <a:gd name="connsiteY126" fmla="*/ 917733 h 959072"/>
                  <a:gd name="connsiteX127" fmla="*/ 339748 w 1482748"/>
                  <a:gd name="connsiteY127" fmla="*/ 908685 h 959072"/>
                  <a:gd name="connsiteX128" fmla="*/ 346797 w 1482748"/>
                  <a:gd name="connsiteY128" fmla="*/ 905446 h 959072"/>
                  <a:gd name="connsiteX129" fmla="*/ 355560 w 1482748"/>
                  <a:gd name="connsiteY129" fmla="*/ 906303 h 959072"/>
                  <a:gd name="connsiteX130" fmla="*/ 361084 w 1482748"/>
                  <a:gd name="connsiteY130" fmla="*/ 912209 h 959072"/>
                  <a:gd name="connsiteX131" fmla="*/ 360608 w 1482748"/>
                  <a:gd name="connsiteY131" fmla="*/ 925068 h 959072"/>
                  <a:gd name="connsiteX132" fmla="*/ 359370 w 1482748"/>
                  <a:gd name="connsiteY132" fmla="*/ 929640 h 959072"/>
                  <a:gd name="connsiteX133" fmla="*/ 368133 w 1482748"/>
                  <a:gd name="connsiteY133" fmla="*/ 930021 h 959072"/>
                  <a:gd name="connsiteX134" fmla="*/ 391755 w 1482748"/>
                  <a:gd name="connsiteY134" fmla="*/ 928306 h 959072"/>
                  <a:gd name="connsiteX135" fmla="*/ 410424 w 1482748"/>
                  <a:gd name="connsiteY135" fmla="*/ 926878 h 959072"/>
                  <a:gd name="connsiteX136" fmla="*/ 427569 w 1482748"/>
                  <a:gd name="connsiteY136" fmla="*/ 932402 h 959072"/>
                  <a:gd name="connsiteX137" fmla="*/ 445952 w 1482748"/>
                  <a:gd name="connsiteY137" fmla="*/ 937641 h 959072"/>
                  <a:gd name="connsiteX138" fmla="*/ 477384 w 1482748"/>
                  <a:gd name="connsiteY138" fmla="*/ 935926 h 959072"/>
                  <a:gd name="connsiteX139" fmla="*/ 483480 w 1482748"/>
                  <a:gd name="connsiteY139" fmla="*/ 933926 h 959072"/>
                  <a:gd name="connsiteX140" fmla="*/ 484909 w 1482748"/>
                  <a:gd name="connsiteY140" fmla="*/ 940403 h 959072"/>
                  <a:gd name="connsiteX141" fmla="*/ 488719 w 1482748"/>
                  <a:gd name="connsiteY141" fmla="*/ 953833 h 959072"/>
                  <a:gd name="connsiteX142" fmla="*/ 513484 w 1482748"/>
                  <a:gd name="connsiteY142" fmla="*/ 951166 h 959072"/>
                  <a:gd name="connsiteX143" fmla="*/ 516151 w 1482748"/>
                  <a:gd name="connsiteY143" fmla="*/ 952404 h 959072"/>
                  <a:gd name="connsiteX144" fmla="*/ 535963 w 1482748"/>
                  <a:gd name="connsiteY144" fmla="*/ 959072 h 959072"/>
                  <a:gd name="connsiteX145" fmla="*/ 536249 w 1482748"/>
                  <a:gd name="connsiteY145" fmla="*/ 959072 h 959072"/>
                  <a:gd name="connsiteX146" fmla="*/ 545869 w 1482748"/>
                  <a:gd name="connsiteY146" fmla="*/ 957643 h 959072"/>
                  <a:gd name="connsiteX147" fmla="*/ 547869 w 1482748"/>
                  <a:gd name="connsiteY147" fmla="*/ 956786 h 959072"/>
                  <a:gd name="connsiteX148" fmla="*/ 558442 w 1482748"/>
                  <a:gd name="connsiteY148" fmla="*/ 952404 h 959072"/>
                  <a:gd name="connsiteX149" fmla="*/ 563109 w 1482748"/>
                  <a:gd name="connsiteY149" fmla="*/ 950023 h 959072"/>
                  <a:gd name="connsiteX150" fmla="*/ 569491 w 1482748"/>
                  <a:gd name="connsiteY150" fmla="*/ 940974 h 959072"/>
                  <a:gd name="connsiteX151" fmla="*/ 569777 w 1482748"/>
                  <a:gd name="connsiteY151" fmla="*/ 940212 h 959072"/>
                  <a:gd name="connsiteX152" fmla="*/ 584636 w 1482748"/>
                  <a:gd name="connsiteY152" fmla="*/ 919162 h 959072"/>
                  <a:gd name="connsiteX153" fmla="*/ 594828 w 1482748"/>
                  <a:gd name="connsiteY153" fmla="*/ 913066 h 959072"/>
                  <a:gd name="connsiteX154" fmla="*/ 614640 w 1482748"/>
                  <a:gd name="connsiteY154" fmla="*/ 904589 h 959072"/>
                  <a:gd name="connsiteX155" fmla="*/ 614925 w 1482748"/>
                  <a:gd name="connsiteY155" fmla="*/ 904589 h 959072"/>
                  <a:gd name="connsiteX156" fmla="*/ 614925 w 1482748"/>
                  <a:gd name="connsiteY156" fmla="*/ 904303 h 959072"/>
                  <a:gd name="connsiteX157" fmla="*/ 622545 w 1482748"/>
                  <a:gd name="connsiteY157" fmla="*/ 900779 h 959072"/>
                  <a:gd name="connsiteX158" fmla="*/ 629880 w 1482748"/>
                  <a:gd name="connsiteY158" fmla="*/ 896683 h 959072"/>
                  <a:gd name="connsiteX159" fmla="*/ 652359 w 1482748"/>
                  <a:gd name="connsiteY159" fmla="*/ 879157 h 959072"/>
                  <a:gd name="connsiteX160" fmla="*/ 653787 w 1482748"/>
                  <a:gd name="connsiteY160" fmla="*/ 871632 h 959072"/>
                  <a:gd name="connsiteX161" fmla="*/ 675600 w 1482748"/>
                  <a:gd name="connsiteY161" fmla="*/ 834009 h 959072"/>
                  <a:gd name="connsiteX162" fmla="*/ 700079 w 1482748"/>
                  <a:gd name="connsiteY162" fmla="*/ 834580 h 959072"/>
                  <a:gd name="connsiteX163" fmla="*/ 706842 w 1482748"/>
                  <a:gd name="connsiteY163" fmla="*/ 834580 h 959072"/>
                  <a:gd name="connsiteX164" fmla="*/ 715224 w 1482748"/>
                  <a:gd name="connsiteY164" fmla="*/ 830485 h 959072"/>
                  <a:gd name="connsiteX165" fmla="*/ 738846 w 1482748"/>
                  <a:gd name="connsiteY165" fmla="*/ 823245 h 959072"/>
                  <a:gd name="connsiteX166" fmla="*/ 748752 w 1482748"/>
                  <a:gd name="connsiteY166" fmla="*/ 820578 h 959072"/>
                  <a:gd name="connsiteX167" fmla="*/ 749609 w 1482748"/>
                  <a:gd name="connsiteY167" fmla="*/ 819436 h 959072"/>
                  <a:gd name="connsiteX168" fmla="*/ 749609 w 1482748"/>
                  <a:gd name="connsiteY168" fmla="*/ 819150 h 959072"/>
                  <a:gd name="connsiteX169" fmla="*/ 749895 w 1482748"/>
                  <a:gd name="connsiteY169" fmla="*/ 818769 h 959072"/>
                  <a:gd name="connsiteX170" fmla="*/ 760658 w 1482748"/>
                  <a:gd name="connsiteY170" fmla="*/ 808863 h 959072"/>
                  <a:gd name="connsiteX171" fmla="*/ 770659 w 1482748"/>
                  <a:gd name="connsiteY171" fmla="*/ 819436 h 959072"/>
                  <a:gd name="connsiteX172" fmla="*/ 770659 w 1482748"/>
                  <a:gd name="connsiteY172" fmla="*/ 819626 h 959072"/>
                  <a:gd name="connsiteX173" fmla="*/ 772088 w 1482748"/>
                  <a:gd name="connsiteY173" fmla="*/ 830103 h 959072"/>
                  <a:gd name="connsiteX174" fmla="*/ 775898 w 1482748"/>
                  <a:gd name="connsiteY174" fmla="*/ 843820 h 959072"/>
                  <a:gd name="connsiteX175" fmla="*/ 778851 w 1482748"/>
                  <a:gd name="connsiteY175" fmla="*/ 847629 h 959072"/>
                  <a:gd name="connsiteX176" fmla="*/ 793995 w 1482748"/>
                  <a:gd name="connsiteY176" fmla="*/ 873919 h 959072"/>
                  <a:gd name="connsiteX177" fmla="*/ 793995 w 1482748"/>
                  <a:gd name="connsiteY177" fmla="*/ 874109 h 959072"/>
                  <a:gd name="connsiteX178" fmla="*/ 795519 w 1482748"/>
                  <a:gd name="connsiteY178" fmla="*/ 879062 h 959072"/>
                  <a:gd name="connsiteX179" fmla="*/ 797615 w 1482748"/>
                  <a:gd name="connsiteY179" fmla="*/ 884967 h 959072"/>
                  <a:gd name="connsiteX180" fmla="*/ 809902 w 1482748"/>
                  <a:gd name="connsiteY180" fmla="*/ 911257 h 959072"/>
                  <a:gd name="connsiteX181" fmla="*/ 817141 w 1482748"/>
                  <a:gd name="connsiteY181" fmla="*/ 917924 h 959072"/>
                  <a:gd name="connsiteX182" fmla="*/ 853241 w 1482748"/>
                  <a:gd name="connsiteY182" fmla="*/ 860488 h 959072"/>
                  <a:gd name="connsiteX183" fmla="*/ 854384 w 1482748"/>
                  <a:gd name="connsiteY183" fmla="*/ 858488 h 959072"/>
                  <a:gd name="connsiteX184" fmla="*/ 856384 w 1482748"/>
                  <a:gd name="connsiteY184" fmla="*/ 857916 h 959072"/>
                  <a:gd name="connsiteX185" fmla="*/ 957730 w 1482748"/>
                  <a:gd name="connsiteY185" fmla="*/ 821721 h 959072"/>
                  <a:gd name="connsiteX186" fmla="*/ 1003545 w 1482748"/>
                  <a:gd name="connsiteY186" fmla="*/ 794004 h 959072"/>
                  <a:gd name="connsiteX187" fmla="*/ 1047837 w 1482748"/>
                  <a:gd name="connsiteY187" fmla="*/ 767429 h 959072"/>
                  <a:gd name="connsiteX188" fmla="*/ 1048122 w 1482748"/>
                  <a:gd name="connsiteY188" fmla="*/ 767429 h 959072"/>
                  <a:gd name="connsiteX189" fmla="*/ 1082222 w 1482748"/>
                  <a:gd name="connsiteY189" fmla="*/ 748188 h 959072"/>
                  <a:gd name="connsiteX190" fmla="*/ 1104891 w 1482748"/>
                  <a:gd name="connsiteY190" fmla="*/ 735044 h 959072"/>
                  <a:gd name="connsiteX191" fmla="*/ 1251195 w 1482748"/>
                  <a:gd name="connsiteY191" fmla="*/ 703231 h 959072"/>
                  <a:gd name="connsiteX192" fmla="*/ 1251481 w 1482748"/>
                  <a:gd name="connsiteY192" fmla="*/ 704374 h 959072"/>
                  <a:gd name="connsiteX193" fmla="*/ 1262244 w 1482748"/>
                  <a:gd name="connsiteY193" fmla="*/ 702087 h 959072"/>
                  <a:gd name="connsiteX194" fmla="*/ 1281199 w 1482748"/>
                  <a:gd name="connsiteY194" fmla="*/ 699135 h 959072"/>
                  <a:gd name="connsiteX195" fmla="*/ 1292820 w 1482748"/>
                  <a:gd name="connsiteY195" fmla="*/ 698278 h 959072"/>
                  <a:gd name="connsiteX196" fmla="*/ 1303107 w 1482748"/>
                  <a:gd name="connsiteY196" fmla="*/ 697325 h 959072"/>
                  <a:gd name="connsiteX197" fmla="*/ 1314727 w 1482748"/>
                  <a:gd name="connsiteY197" fmla="*/ 697992 h 959072"/>
                  <a:gd name="connsiteX198" fmla="*/ 1338349 w 1482748"/>
                  <a:gd name="connsiteY198" fmla="*/ 697992 h 959072"/>
                  <a:gd name="connsiteX199" fmla="*/ 1342159 w 1482748"/>
                  <a:gd name="connsiteY199" fmla="*/ 696468 h 959072"/>
                  <a:gd name="connsiteX200" fmla="*/ 1348255 w 1482748"/>
                  <a:gd name="connsiteY200" fmla="*/ 694182 h 959072"/>
                  <a:gd name="connsiteX201" fmla="*/ 1358828 w 1482748"/>
                  <a:gd name="connsiteY201" fmla="*/ 697039 h 959072"/>
                  <a:gd name="connsiteX202" fmla="*/ 1361781 w 1482748"/>
                  <a:gd name="connsiteY202" fmla="*/ 698182 h 959072"/>
                  <a:gd name="connsiteX203" fmla="*/ 1375782 w 1482748"/>
                  <a:gd name="connsiteY203" fmla="*/ 707707 h 959072"/>
                  <a:gd name="connsiteX204" fmla="*/ 1420740 w 1482748"/>
                  <a:gd name="connsiteY204" fmla="*/ 734568 h 959072"/>
                  <a:gd name="connsiteX205" fmla="*/ 1435218 w 1482748"/>
                  <a:gd name="connsiteY205" fmla="*/ 734282 h 959072"/>
                  <a:gd name="connsiteX206" fmla="*/ 1445410 w 1482748"/>
                  <a:gd name="connsiteY206" fmla="*/ 729043 h 959072"/>
                  <a:gd name="connsiteX207" fmla="*/ 1460079 w 1482748"/>
                  <a:gd name="connsiteY207" fmla="*/ 717994 h 959072"/>
                  <a:gd name="connsiteX208" fmla="*/ 1482748 w 1482748"/>
                  <a:gd name="connsiteY208" fmla="*/ 700754 h 959072"/>
                  <a:gd name="connsiteX209" fmla="*/ 1464365 w 1482748"/>
                  <a:gd name="connsiteY209" fmla="*/ 582930 h 959072"/>
                  <a:gd name="connsiteX210" fmla="*/ 1465794 w 1482748"/>
                  <a:gd name="connsiteY210" fmla="*/ 525208 h 959072"/>
                  <a:gd name="connsiteX211" fmla="*/ 1448839 w 1482748"/>
                  <a:gd name="connsiteY211" fmla="*/ 468344 h 959072"/>
                  <a:gd name="connsiteX212" fmla="*/ 1420359 w 1482748"/>
                  <a:gd name="connsiteY212" fmla="*/ 450913 h 959072"/>
                  <a:gd name="connsiteX213" fmla="*/ 1354161 w 1482748"/>
                  <a:gd name="connsiteY213" fmla="*/ 449103 h 959072"/>
                  <a:gd name="connsiteX214" fmla="*/ 1317108 w 1482748"/>
                  <a:gd name="connsiteY214" fmla="*/ 441579 h 959072"/>
                  <a:gd name="connsiteX215" fmla="*/ 1266435 w 1482748"/>
                  <a:gd name="connsiteY215" fmla="*/ 351186 h 959072"/>
                  <a:gd name="connsiteX216" fmla="*/ 1257387 w 1482748"/>
                  <a:gd name="connsiteY216" fmla="*/ 321754 h 959072"/>
                  <a:gd name="connsiteX217" fmla="*/ 1233193 w 1482748"/>
                  <a:gd name="connsiteY217" fmla="*/ 294608 h 959072"/>
                  <a:gd name="connsiteX218" fmla="*/ 1280437 w 1482748"/>
                  <a:gd name="connsiteY218" fmla="*/ 245268 h 959072"/>
                  <a:gd name="connsiteX219" fmla="*/ 1279008 w 1482748"/>
                  <a:gd name="connsiteY219" fmla="*/ 196882 h 959072"/>
                  <a:gd name="connsiteX220" fmla="*/ 1244242 w 1482748"/>
                  <a:gd name="connsiteY220" fmla="*/ 176212 h 959072"/>
                  <a:gd name="connsiteX221" fmla="*/ 1207857 w 1482748"/>
                  <a:gd name="connsiteY221" fmla="*/ 166306 h 959072"/>
                  <a:gd name="connsiteX222" fmla="*/ 1178710 w 1482748"/>
                  <a:gd name="connsiteY222" fmla="*/ 135731 h 959072"/>
                  <a:gd name="connsiteX223" fmla="*/ 1160327 w 1482748"/>
                  <a:gd name="connsiteY223" fmla="*/ 123444 h 959072"/>
                  <a:gd name="connsiteX224" fmla="*/ 1139943 w 1482748"/>
                  <a:gd name="connsiteY224" fmla="*/ 131826 h 959072"/>
                  <a:gd name="connsiteX225" fmla="*/ 1094128 w 1482748"/>
                  <a:gd name="connsiteY225" fmla="*/ 136588 h 959072"/>
                  <a:gd name="connsiteX226" fmla="*/ 1069649 w 1482748"/>
                  <a:gd name="connsiteY226" fmla="*/ 136017 h 959072"/>
                  <a:gd name="connsiteX227" fmla="*/ 1060600 w 1482748"/>
                  <a:gd name="connsiteY227" fmla="*/ 128778 h 959072"/>
                  <a:gd name="connsiteX228" fmla="*/ 1055647 w 1482748"/>
                  <a:gd name="connsiteY228" fmla="*/ 117348 h 959072"/>
                  <a:gd name="connsiteX229" fmla="*/ 1040217 w 1482748"/>
                  <a:gd name="connsiteY229" fmla="*/ 103822 h 959072"/>
                  <a:gd name="connsiteX230" fmla="*/ 1030882 w 1482748"/>
                  <a:gd name="connsiteY230" fmla="*/ 104775 h 959072"/>
                  <a:gd name="connsiteX231" fmla="*/ 961254 w 1482748"/>
                  <a:gd name="connsiteY231" fmla="*/ 106775 h 959072"/>
                  <a:gd name="connsiteX232" fmla="*/ 932679 w 1482748"/>
                  <a:gd name="connsiteY232" fmla="*/ 54578 h 959072"/>
                  <a:gd name="connsiteX233" fmla="*/ 914582 w 1482748"/>
                  <a:gd name="connsiteY233" fmla="*/ 63627 h 959072"/>
                  <a:gd name="connsiteX234" fmla="*/ 884864 w 1482748"/>
                  <a:gd name="connsiteY234" fmla="*/ 70675 h 959072"/>
                  <a:gd name="connsiteX235" fmla="*/ 863337 w 1482748"/>
                  <a:gd name="connsiteY235" fmla="*/ 76581 h 959072"/>
                  <a:gd name="connsiteX236" fmla="*/ 845811 w 1482748"/>
                  <a:gd name="connsiteY236" fmla="*/ 79153 h 959072"/>
                  <a:gd name="connsiteX237" fmla="*/ 839715 w 1482748"/>
                  <a:gd name="connsiteY237" fmla="*/ 84391 h 959072"/>
                  <a:gd name="connsiteX238" fmla="*/ 845526 w 1482748"/>
                  <a:gd name="connsiteY238" fmla="*/ 99536 h 959072"/>
                  <a:gd name="connsiteX239" fmla="*/ 860385 w 1482748"/>
                  <a:gd name="connsiteY239" fmla="*/ 124301 h 959072"/>
                  <a:gd name="connsiteX240" fmla="*/ 874386 w 1482748"/>
                  <a:gd name="connsiteY240" fmla="*/ 135159 h 959072"/>
                  <a:gd name="connsiteX241" fmla="*/ 854574 w 1482748"/>
                  <a:gd name="connsiteY241" fmla="*/ 158686 h 959072"/>
                  <a:gd name="connsiteX242" fmla="*/ 844954 w 1482748"/>
                  <a:gd name="connsiteY242" fmla="*/ 169259 h 959072"/>
                  <a:gd name="connsiteX243" fmla="*/ 840858 w 1482748"/>
                  <a:gd name="connsiteY243" fmla="*/ 186118 h 959072"/>
                  <a:gd name="connsiteX244" fmla="*/ 831524 w 1482748"/>
                  <a:gd name="connsiteY244" fmla="*/ 185832 h 959072"/>
                  <a:gd name="connsiteX245" fmla="*/ 802949 w 1482748"/>
                  <a:gd name="connsiteY245" fmla="*/ 180308 h 959072"/>
                  <a:gd name="connsiteX246" fmla="*/ 762468 w 1482748"/>
                  <a:gd name="connsiteY246" fmla="*/ 151733 h 959072"/>
                  <a:gd name="connsiteX247" fmla="*/ 744084 w 1482748"/>
                  <a:gd name="connsiteY247" fmla="*/ 151447 h 959072"/>
                  <a:gd name="connsiteX248" fmla="*/ 679029 w 1482748"/>
                  <a:gd name="connsiteY248" fmla="*/ 199834 h 959072"/>
                  <a:gd name="connsiteX249" fmla="*/ 676743 w 1482748"/>
                  <a:gd name="connsiteY249" fmla="*/ 214407 h 959072"/>
                  <a:gd name="connsiteX250" fmla="*/ 646453 w 1482748"/>
                  <a:gd name="connsiteY250" fmla="*/ 230981 h 959072"/>
                  <a:gd name="connsiteX251" fmla="*/ 617592 w 1482748"/>
                  <a:gd name="connsiteY251" fmla="*/ 249078 h 959072"/>
                  <a:gd name="connsiteX252" fmla="*/ 588827 w 1482748"/>
                  <a:gd name="connsiteY252" fmla="*/ 280035 h 959072"/>
                  <a:gd name="connsiteX253" fmla="*/ 579492 w 1482748"/>
                  <a:gd name="connsiteY253" fmla="*/ 281749 h 959072"/>
                  <a:gd name="connsiteX254" fmla="*/ 562252 w 1482748"/>
                  <a:gd name="connsiteY254" fmla="*/ 266605 h 959072"/>
                  <a:gd name="connsiteX255" fmla="*/ 539868 w 1482748"/>
                  <a:gd name="connsiteY255" fmla="*/ 260509 h 959072"/>
                  <a:gd name="connsiteX256" fmla="*/ 507769 w 1482748"/>
                  <a:gd name="connsiteY256" fmla="*/ 258222 h 959072"/>
                  <a:gd name="connsiteX257" fmla="*/ 487957 w 1482748"/>
                  <a:gd name="connsiteY257" fmla="*/ 253841 h 959072"/>
                  <a:gd name="connsiteX258" fmla="*/ 476051 w 1482748"/>
                  <a:gd name="connsiteY258" fmla="*/ 256413 h 959072"/>
                  <a:gd name="connsiteX259" fmla="*/ 466431 w 1482748"/>
                  <a:gd name="connsiteY259" fmla="*/ 261651 h 959072"/>
                  <a:gd name="connsiteX260" fmla="*/ 462335 w 1482748"/>
                  <a:gd name="connsiteY260" fmla="*/ 252126 h 959072"/>
                  <a:gd name="connsiteX261" fmla="*/ 459477 w 1482748"/>
                  <a:gd name="connsiteY261" fmla="*/ 242411 h 959072"/>
                  <a:gd name="connsiteX262" fmla="*/ 440808 w 1482748"/>
                  <a:gd name="connsiteY262" fmla="*/ 237172 h 959072"/>
                  <a:gd name="connsiteX263" fmla="*/ 441666 w 1482748"/>
                  <a:gd name="connsiteY263" fmla="*/ 220027 h 959072"/>
                  <a:gd name="connsiteX264" fmla="*/ 419568 w 1482748"/>
                  <a:gd name="connsiteY264" fmla="*/ 210978 h 959072"/>
                  <a:gd name="connsiteX265" fmla="*/ 363942 w 1482748"/>
                  <a:gd name="connsiteY265" fmla="*/ 194405 h 959072"/>
                  <a:gd name="connsiteX266" fmla="*/ 358703 w 1482748"/>
                  <a:gd name="connsiteY266" fmla="*/ 164687 h 959072"/>
                  <a:gd name="connsiteX267" fmla="*/ 360798 w 1482748"/>
                  <a:gd name="connsiteY267" fmla="*/ 135255 h 959072"/>
                  <a:gd name="connsiteX268" fmla="*/ 385849 w 1482748"/>
                  <a:gd name="connsiteY268" fmla="*/ 87725 h 959072"/>
                  <a:gd name="connsiteX269" fmla="*/ 388802 w 1482748"/>
                  <a:gd name="connsiteY269" fmla="*/ 62388 h 959072"/>
                  <a:gd name="connsiteX270" fmla="*/ 386802 w 1482748"/>
                  <a:gd name="connsiteY270" fmla="*/ 45434 h 959072"/>
                  <a:gd name="connsiteX271" fmla="*/ 364132 w 1482748"/>
                  <a:gd name="connsiteY271" fmla="*/ 30289 h 959072"/>
                  <a:gd name="connsiteX272" fmla="*/ 330033 w 1482748"/>
                  <a:gd name="connsiteY272" fmla="*/ 20097 h 959072"/>
                  <a:gd name="connsiteX273" fmla="*/ 290980 w 1482748"/>
                  <a:gd name="connsiteY273" fmla="*/ 27146 h 959072"/>
                  <a:gd name="connsiteX274" fmla="*/ 255738 w 1482748"/>
                  <a:gd name="connsiteY274" fmla="*/ 24479 h 959072"/>
                  <a:gd name="connsiteX275" fmla="*/ 217257 w 1482748"/>
                  <a:gd name="connsiteY275" fmla="*/ 5238 h 959072"/>
                  <a:gd name="connsiteX276" fmla="*/ 181443 w 1482748"/>
                  <a:gd name="connsiteY276" fmla="*/ 3524 h 959072"/>
                  <a:gd name="connsiteX277" fmla="*/ 163155 w 1482748"/>
                  <a:gd name="connsiteY277" fmla="*/ 7905 h 959072"/>
                  <a:gd name="connsiteX278" fmla="*/ 168393 w 1482748"/>
                  <a:gd name="connsiteY278" fmla="*/ 29718 h 959072"/>
                  <a:gd name="connsiteX279" fmla="*/ 170394 w 1482748"/>
                  <a:gd name="connsiteY279" fmla="*/ 39052 h 959072"/>
                  <a:gd name="connsiteX280" fmla="*/ 168679 w 1482748"/>
                  <a:gd name="connsiteY280" fmla="*/ 47720 h 959072"/>
                  <a:gd name="connsiteX281" fmla="*/ 162202 w 1482748"/>
                  <a:gd name="connsiteY281" fmla="*/ 56197 h 959072"/>
                  <a:gd name="connsiteX282" fmla="*/ 161916 w 1482748"/>
                  <a:gd name="connsiteY282" fmla="*/ 56197 h 959072"/>
                  <a:gd name="connsiteX283" fmla="*/ 162202 w 1482748"/>
                  <a:gd name="connsiteY283" fmla="*/ 56197 h 959072"/>
                  <a:gd name="connsiteX284" fmla="*/ 163345 w 1482748"/>
                  <a:gd name="connsiteY284" fmla="*/ 56388 h 95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</a:cxnLst>
                <a:rect l="l" t="t" r="r" b="b"/>
                <a:pathLst>
                  <a:path w="1482748" h="959072">
                    <a:moveTo>
                      <a:pt x="162774" y="56673"/>
                    </a:moveTo>
                    <a:cubicBezTo>
                      <a:pt x="162202" y="58959"/>
                      <a:pt x="161916" y="61912"/>
                      <a:pt x="161631" y="63912"/>
                    </a:cubicBezTo>
                    <a:cubicBezTo>
                      <a:pt x="161631" y="63912"/>
                      <a:pt x="164488" y="66580"/>
                      <a:pt x="167155" y="68865"/>
                    </a:cubicBezTo>
                    <a:cubicBezTo>
                      <a:pt x="170679" y="71723"/>
                      <a:pt x="173632" y="74390"/>
                      <a:pt x="173918" y="77914"/>
                    </a:cubicBezTo>
                    <a:lnTo>
                      <a:pt x="173918" y="83820"/>
                    </a:lnTo>
                    <a:cubicBezTo>
                      <a:pt x="174204" y="92583"/>
                      <a:pt x="174204" y="109156"/>
                      <a:pt x="176204" y="115538"/>
                    </a:cubicBezTo>
                    <a:cubicBezTo>
                      <a:pt x="178490" y="123730"/>
                      <a:pt x="175061" y="130683"/>
                      <a:pt x="170965" y="138588"/>
                    </a:cubicBezTo>
                    <a:cubicBezTo>
                      <a:pt x="169251" y="141827"/>
                      <a:pt x="167441" y="145065"/>
                      <a:pt x="166298" y="148494"/>
                    </a:cubicBezTo>
                    <a:cubicBezTo>
                      <a:pt x="164583" y="152495"/>
                      <a:pt x="164869" y="152876"/>
                      <a:pt x="165441" y="153447"/>
                    </a:cubicBezTo>
                    <a:cubicBezTo>
                      <a:pt x="167155" y="155162"/>
                      <a:pt x="169251" y="157257"/>
                      <a:pt x="170679" y="162496"/>
                    </a:cubicBezTo>
                    <a:cubicBezTo>
                      <a:pt x="172965" y="170021"/>
                      <a:pt x="171822" y="175641"/>
                      <a:pt x="170394" y="181451"/>
                    </a:cubicBezTo>
                    <a:cubicBezTo>
                      <a:pt x="169822" y="183737"/>
                      <a:pt x="169251" y="186404"/>
                      <a:pt x="169251" y="188690"/>
                    </a:cubicBezTo>
                    <a:cubicBezTo>
                      <a:pt x="168965" y="194881"/>
                      <a:pt x="169822" y="195929"/>
                      <a:pt x="172775" y="199834"/>
                    </a:cubicBezTo>
                    <a:lnTo>
                      <a:pt x="174204" y="201549"/>
                    </a:lnTo>
                    <a:cubicBezTo>
                      <a:pt x="176871" y="204978"/>
                      <a:pt x="178871" y="207645"/>
                      <a:pt x="180300" y="210216"/>
                    </a:cubicBezTo>
                    <a:cubicBezTo>
                      <a:pt x="182014" y="213074"/>
                      <a:pt x="183443" y="215836"/>
                      <a:pt x="184967" y="219551"/>
                    </a:cubicBezTo>
                    <a:cubicBezTo>
                      <a:pt x="186967" y="224218"/>
                      <a:pt x="187539" y="229743"/>
                      <a:pt x="186681" y="234982"/>
                    </a:cubicBezTo>
                    <a:cubicBezTo>
                      <a:pt x="185824" y="240030"/>
                      <a:pt x="183443" y="244602"/>
                      <a:pt x="179347" y="248697"/>
                    </a:cubicBezTo>
                    <a:cubicBezTo>
                      <a:pt x="173251" y="255365"/>
                      <a:pt x="172108" y="255365"/>
                      <a:pt x="167727" y="255651"/>
                    </a:cubicBezTo>
                    <a:cubicBezTo>
                      <a:pt x="166869" y="255651"/>
                      <a:pt x="165631" y="256032"/>
                      <a:pt x="164488" y="256032"/>
                    </a:cubicBezTo>
                    <a:cubicBezTo>
                      <a:pt x="157535" y="257365"/>
                      <a:pt x="155154" y="254508"/>
                      <a:pt x="152010" y="250412"/>
                    </a:cubicBezTo>
                    <a:cubicBezTo>
                      <a:pt x="151058" y="248983"/>
                      <a:pt x="149724" y="247459"/>
                      <a:pt x="147629" y="246316"/>
                    </a:cubicBezTo>
                    <a:cubicBezTo>
                      <a:pt x="143533" y="244602"/>
                      <a:pt x="142962" y="244887"/>
                      <a:pt x="140104" y="246316"/>
                    </a:cubicBezTo>
                    <a:lnTo>
                      <a:pt x="138104" y="247459"/>
                    </a:lnTo>
                    <a:cubicBezTo>
                      <a:pt x="134961" y="248888"/>
                      <a:pt x="132865" y="250698"/>
                      <a:pt x="131436" y="252222"/>
                    </a:cubicBezTo>
                    <a:cubicBezTo>
                      <a:pt x="129055" y="253936"/>
                      <a:pt x="127341" y="255365"/>
                      <a:pt x="124388" y="256603"/>
                    </a:cubicBezTo>
                    <a:cubicBezTo>
                      <a:pt x="121149" y="257365"/>
                      <a:pt x="117054" y="258032"/>
                      <a:pt x="113339" y="258889"/>
                    </a:cubicBezTo>
                    <a:cubicBezTo>
                      <a:pt x="112101" y="258889"/>
                      <a:pt x="110958" y="259175"/>
                      <a:pt x="109815" y="259461"/>
                    </a:cubicBezTo>
                    <a:lnTo>
                      <a:pt x="110100" y="259746"/>
                    </a:lnTo>
                    <a:cubicBezTo>
                      <a:pt x="110481" y="260604"/>
                      <a:pt x="110672" y="261175"/>
                      <a:pt x="110958" y="262413"/>
                    </a:cubicBezTo>
                    <a:cubicBezTo>
                      <a:pt x="111243" y="262699"/>
                      <a:pt x="112386" y="264128"/>
                      <a:pt x="113910" y="265557"/>
                    </a:cubicBezTo>
                    <a:cubicBezTo>
                      <a:pt x="116292" y="267938"/>
                      <a:pt x="118863" y="270510"/>
                      <a:pt x="120578" y="271748"/>
                    </a:cubicBezTo>
                    <a:cubicBezTo>
                      <a:pt x="122578" y="273462"/>
                      <a:pt x="125531" y="278225"/>
                      <a:pt x="128198" y="283654"/>
                    </a:cubicBezTo>
                    <a:cubicBezTo>
                      <a:pt x="131722" y="291274"/>
                      <a:pt x="135437" y="300323"/>
                      <a:pt x="136389" y="303276"/>
                    </a:cubicBezTo>
                    <a:cubicBezTo>
                      <a:pt x="137532" y="307372"/>
                      <a:pt x="135818" y="310896"/>
                      <a:pt x="132865" y="313753"/>
                    </a:cubicBezTo>
                    <a:cubicBezTo>
                      <a:pt x="130865" y="315753"/>
                      <a:pt x="127912" y="317563"/>
                      <a:pt x="125340" y="318706"/>
                    </a:cubicBezTo>
                    <a:lnTo>
                      <a:pt x="125626" y="319278"/>
                    </a:lnTo>
                    <a:cubicBezTo>
                      <a:pt x="126769" y="322802"/>
                      <a:pt x="129436" y="327088"/>
                      <a:pt x="131151" y="328898"/>
                    </a:cubicBezTo>
                    <a:cubicBezTo>
                      <a:pt x="135818" y="333280"/>
                      <a:pt x="134675" y="337089"/>
                      <a:pt x="130770" y="340899"/>
                    </a:cubicBezTo>
                    <a:cubicBezTo>
                      <a:pt x="129627" y="342042"/>
                      <a:pt x="128484" y="343186"/>
                      <a:pt x="126960" y="344328"/>
                    </a:cubicBezTo>
                    <a:cubicBezTo>
                      <a:pt x="124674" y="346329"/>
                      <a:pt x="122007" y="348424"/>
                      <a:pt x="120578" y="350805"/>
                    </a:cubicBezTo>
                    <a:cubicBezTo>
                      <a:pt x="117625" y="355187"/>
                      <a:pt x="115053" y="358045"/>
                      <a:pt x="111529" y="360330"/>
                    </a:cubicBezTo>
                    <a:cubicBezTo>
                      <a:pt x="108576" y="362712"/>
                      <a:pt x="105147" y="364426"/>
                      <a:pt x="100766" y="366236"/>
                    </a:cubicBezTo>
                    <a:cubicBezTo>
                      <a:pt x="93432" y="369189"/>
                      <a:pt x="89717" y="366807"/>
                      <a:pt x="87907" y="362426"/>
                    </a:cubicBezTo>
                    <a:cubicBezTo>
                      <a:pt x="87050" y="360140"/>
                      <a:pt x="86764" y="357759"/>
                      <a:pt x="86764" y="355473"/>
                    </a:cubicBezTo>
                    <a:lnTo>
                      <a:pt x="86764" y="352901"/>
                    </a:lnTo>
                    <a:cubicBezTo>
                      <a:pt x="85907" y="349662"/>
                      <a:pt x="85335" y="346424"/>
                      <a:pt x="84764" y="341185"/>
                    </a:cubicBezTo>
                    <a:cubicBezTo>
                      <a:pt x="84478" y="339471"/>
                      <a:pt x="83907" y="337089"/>
                      <a:pt x="83621" y="333946"/>
                    </a:cubicBezTo>
                    <a:cubicBezTo>
                      <a:pt x="82478" y="327564"/>
                      <a:pt x="83621" y="321945"/>
                      <a:pt x="84764" y="316992"/>
                    </a:cubicBezTo>
                    <a:cubicBezTo>
                      <a:pt x="85335" y="314039"/>
                      <a:pt x="85907" y="311467"/>
                      <a:pt x="85621" y="311182"/>
                    </a:cubicBezTo>
                    <a:cubicBezTo>
                      <a:pt x="84764" y="309181"/>
                      <a:pt x="83335" y="307086"/>
                      <a:pt x="81906" y="305371"/>
                    </a:cubicBezTo>
                    <a:lnTo>
                      <a:pt x="81621" y="305371"/>
                    </a:lnTo>
                    <a:cubicBezTo>
                      <a:pt x="80382" y="312039"/>
                      <a:pt x="78382" y="326136"/>
                      <a:pt x="78382" y="329279"/>
                    </a:cubicBezTo>
                    <a:cubicBezTo>
                      <a:pt x="78668" y="332803"/>
                      <a:pt x="74286" y="340328"/>
                      <a:pt x="69048" y="347948"/>
                    </a:cubicBezTo>
                    <a:cubicBezTo>
                      <a:pt x="62380" y="357854"/>
                      <a:pt x="53617" y="369189"/>
                      <a:pt x="50950" y="370999"/>
                    </a:cubicBezTo>
                    <a:cubicBezTo>
                      <a:pt x="49236" y="372713"/>
                      <a:pt x="45997" y="375094"/>
                      <a:pt x="42854" y="377190"/>
                    </a:cubicBezTo>
                    <a:cubicBezTo>
                      <a:pt x="41711" y="378047"/>
                      <a:pt x="40854" y="378618"/>
                      <a:pt x="39615" y="379476"/>
                    </a:cubicBezTo>
                    <a:cubicBezTo>
                      <a:pt x="41044" y="384714"/>
                      <a:pt x="41616" y="390811"/>
                      <a:pt x="38377" y="394620"/>
                    </a:cubicBezTo>
                    <a:lnTo>
                      <a:pt x="38091" y="394906"/>
                    </a:lnTo>
                    <a:cubicBezTo>
                      <a:pt x="37234" y="395763"/>
                      <a:pt x="35805" y="397287"/>
                      <a:pt x="34662" y="398716"/>
                    </a:cubicBezTo>
                    <a:cubicBezTo>
                      <a:pt x="31138" y="402240"/>
                      <a:pt x="27138" y="406336"/>
                      <a:pt x="27138" y="407479"/>
                    </a:cubicBezTo>
                    <a:cubicBezTo>
                      <a:pt x="26280" y="413861"/>
                      <a:pt x="23042" y="415004"/>
                      <a:pt x="17803" y="414432"/>
                    </a:cubicBezTo>
                    <a:cubicBezTo>
                      <a:pt x="16660" y="414432"/>
                      <a:pt x="16089" y="414147"/>
                      <a:pt x="15517" y="414147"/>
                    </a:cubicBezTo>
                    <a:cubicBezTo>
                      <a:pt x="14088" y="413575"/>
                      <a:pt x="11993" y="413289"/>
                      <a:pt x="9993" y="413575"/>
                    </a:cubicBezTo>
                    <a:lnTo>
                      <a:pt x="9993" y="413861"/>
                    </a:lnTo>
                    <a:cubicBezTo>
                      <a:pt x="7707" y="414147"/>
                      <a:pt x="5040" y="414432"/>
                      <a:pt x="2658" y="414432"/>
                    </a:cubicBezTo>
                    <a:lnTo>
                      <a:pt x="2468" y="414432"/>
                    </a:lnTo>
                    <a:lnTo>
                      <a:pt x="4182" y="417004"/>
                    </a:lnTo>
                    <a:cubicBezTo>
                      <a:pt x="5040" y="418433"/>
                      <a:pt x="6183" y="420243"/>
                      <a:pt x="7421" y="422243"/>
                    </a:cubicBezTo>
                    <a:cubicBezTo>
                      <a:pt x="13231" y="432149"/>
                      <a:pt x="18756" y="444151"/>
                      <a:pt x="18756" y="451389"/>
                    </a:cubicBezTo>
                    <a:lnTo>
                      <a:pt x="18756" y="452342"/>
                    </a:lnTo>
                    <a:cubicBezTo>
                      <a:pt x="18756" y="453771"/>
                      <a:pt x="18470" y="455485"/>
                      <a:pt x="18470" y="457295"/>
                    </a:cubicBezTo>
                    <a:lnTo>
                      <a:pt x="18184" y="462820"/>
                    </a:lnTo>
                    <a:cubicBezTo>
                      <a:pt x="17613" y="473011"/>
                      <a:pt x="16470" y="485489"/>
                      <a:pt x="15898" y="488251"/>
                    </a:cubicBezTo>
                    <a:lnTo>
                      <a:pt x="15898" y="489109"/>
                    </a:lnTo>
                    <a:lnTo>
                      <a:pt x="15612" y="489394"/>
                    </a:lnTo>
                    <a:cubicBezTo>
                      <a:pt x="15041" y="492347"/>
                      <a:pt x="11517" y="496633"/>
                      <a:pt x="7992" y="501110"/>
                    </a:cubicBezTo>
                    <a:cubicBezTo>
                      <a:pt x="4849" y="505491"/>
                      <a:pt x="1039" y="510063"/>
                      <a:pt x="182" y="512445"/>
                    </a:cubicBezTo>
                    <a:cubicBezTo>
                      <a:pt x="-390" y="513874"/>
                      <a:pt x="468" y="515397"/>
                      <a:pt x="1611" y="517684"/>
                    </a:cubicBezTo>
                    <a:cubicBezTo>
                      <a:pt x="2754" y="520255"/>
                      <a:pt x="4563" y="523494"/>
                      <a:pt x="5706" y="528161"/>
                    </a:cubicBezTo>
                    <a:lnTo>
                      <a:pt x="5706" y="528542"/>
                    </a:lnTo>
                    <a:cubicBezTo>
                      <a:pt x="7421" y="535210"/>
                      <a:pt x="6849" y="543306"/>
                      <a:pt x="6278" y="550068"/>
                    </a:cubicBezTo>
                    <a:cubicBezTo>
                      <a:pt x="5992" y="553878"/>
                      <a:pt x="5706" y="557117"/>
                      <a:pt x="5992" y="557307"/>
                    </a:cubicBezTo>
                    <a:lnTo>
                      <a:pt x="5992" y="557593"/>
                    </a:lnTo>
                    <a:cubicBezTo>
                      <a:pt x="6278" y="558165"/>
                      <a:pt x="6564" y="559117"/>
                      <a:pt x="6564" y="559974"/>
                    </a:cubicBezTo>
                    <a:cubicBezTo>
                      <a:pt x="18184" y="565499"/>
                      <a:pt x="34472" y="573119"/>
                      <a:pt x="50569" y="580644"/>
                    </a:cubicBezTo>
                    <a:cubicBezTo>
                      <a:pt x="67809" y="588835"/>
                      <a:pt x="83811" y="596360"/>
                      <a:pt x="92289" y="600170"/>
                    </a:cubicBezTo>
                    <a:cubicBezTo>
                      <a:pt x="101909" y="604551"/>
                      <a:pt x="110100" y="607218"/>
                      <a:pt x="116768" y="609505"/>
                    </a:cubicBezTo>
                    <a:cubicBezTo>
                      <a:pt x="127817" y="612934"/>
                      <a:pt x="135151" y="615315"/>
                      <a:pt x="139437" y="621982"/>
                    </a:cubicBezTo>
                    <a:lnTo>
                      <a:pt x="139723" y="622268"/>
                    </a:lnTo>
                    <a:cubicBezTo>
                      <a:pt x="140580" y="623697"/>
                      <a:pt x="141438" y="625126"/>
                      <a:pt x="142295" y="626649"/>
                    </a:cubicBezTo>
                    <a:cubicBezTo>
                      <a:pt x="142962" y="628078"/>
                      <a:pt x="143438" y="629888"/>
                      <a:pt x="143724" y="631412"/>
                    </a:cubicBezTo>
                    <a:cubicBezTo>
                      <a:pt x="145533" y="639508"/>
                      <a:pt x="142866" y="646843"/>
                      <a:pt x="137056" y="652081"/>
                    </a:cubicBezTo>
                    <a:lnTo>
                      <a:pt x="136770" y="652081"/>
                    </a:lnTo>
                    <a:cubicBezTo>
                      <a:pt x="135913" y="652939"/>
                      <a:pt x="134770" y="654082"/>
                      <a:pt x="132960" y="655224"/>
                    </a:cubicBezTo>
                    <a:cubicBezTo>
                      <a:pt x="127150" y="659892"/>
                      <a:pt x="117530" y="667798"/>
                      <a:pt x="119911" y="670655"/>
                    </a:cubicBezTo>
                    <a:cubicBezTo>
                      <a:pt x="125721" y="677608"/>
                      <a:pt x="123435" y="682085"/>
                      <a:pt x="119054" y="685800"/>
                    </a:cubicBezTo>
                    <a:cubicBezTo>
                      <a:pt x="117911" y="686657"/>
                      <a:pt x="117054" y="687228"/>
                      <a:pt x="115815" y="687800"/>
                    </a:cubicBezTo>
                    <a:lnTo>
                      <a:pt x="116101" y="688086"/>
                    </a:lnTo>
                    <a:cubicBezTo>
                      <a:pt x="120483" y="692182"/>
                      <a:pt x="131817" y="699135"/>
                      <a:pt x="143438" y="706183"/>
                    </a:cubicBezTo>
                    <a:cubicBezTo>
                      <a:pt x="160678" y="716946"/>
                      <a:pt x="178395" y="727995"/>
                      <a:pt x="179538" y="734758"/>
                    </a:cubicBezTo>
                    <a:lnTo>
                      <a:pt x="179538" y="735330"/>
                    </a:lnTo>
                    <a:cubicBezTo>
                      <a:pt x="179919" y="738282"/>
                      <a:pt x="178966" y="741140"/>
                      <a:pt x="178109" y="744093"/>
                    </a:cubicBezTo>
                    <a:cubicBezTo>
                      <a:pt x="177823" y="744664"/>
                      <a:pt x="177537" y="745521"/>
                      <a:pt x="177252" y="746760"/>
                    </a:cubicBezTo>
                    <a:cubicBezTo>
                      <a:pt x="176585" y="749332"/>
                      <a:pt x="176871" y="752570"/>
                      <a:pt x="185634" y="754856"/>
                    </a:cubicBezTo>
                    <a:lnTo>
                      <a:pt x="187443" y="755142"/>
                    </a:lnTo>
                    <a:cubicBezTo>
                      <a:pt x="190968" y="755999"/>
                      <a:pt x="193825" y="756856"/>
                      <a:pt x="196206" y="757523"/>
                    </a:cubicBezTo>
                    <a:cubicBezTo>
                      <a:pt x="199159" y="758095"/>
                      <a:pt x="201731" y="758666"/>
                      <a:pt x="204684" y="759523"/>
                    </a:cubicBezTo>
                    <a:cubicBezTo>
                      <a:pt x="217733" y="762476"/>
                      <a:pt x="227448" y="763905"/>
                      <a:pt x="231163" y="764191"/>
                    </a:cubicBezTo>
                    <a:cubicBezTo>
                      <a:pt x="234116" y="764476"/>
                      <a:pt x="236116" y="765619"/>
                      <a:pt x="237831" y="767715"/>
                    </a:cubicBezTo>
                    <a:cubicBezTo>
                      <a:pt x="239069" y="769429"/>
                      <a:pt x="239831" y="771239"/>
                      <a:pt x="240498" y="773620"/>
                    </a:cubicBezTo>
                    <a:cubicBezTo>
                      <a:pt x="240783" y="775335"/>
                      <a:pt x="240783" y="777430"/>
                      <a:pt x="240498" y="779431"/>
                    </a:cubicBezTo>
                    <a:cubicBezTo>
                      <a:pt x="240212" y="785050"/>
                      <a:pt x="237545" y="791337"/>
                      <a:pt x="232878" y="794861"/>
                    </a:cubicBezTo>
                    <a:lnTo>
                      <a:pt x="232878" y="795147"/>
                    </a:lnTo>
                    <a:cubicBezTo>
                      <a:pt x="229925" y="797147"/>
                      <a:pt x="227067" y="798290"/>
                      <a:pt x="224115" y="799242"/>
                    </a:cubicBezTo>
                    <a:cubicBezTo>
                      <a:pt x="222400" y="799719"/>
                      <a:pt x="220971" y="800100"/>
                      <a:pt x="220590" y="800290"/>
                    </a:cubicBezTo>
                    <a:cubicBezTo>
                      <a:pt x="220019" y="800862"/>
                      <a:pt x="222114" y="800671"/>
                      <a:pt x="224686" y="804100"/>
                    </a:cubicBezTo>
                    <a:cubicBezTo>
                      <a:pt x="238402" y="821341"/>
                      <a:pt x="239831" y="866775"/>
                      <a:pt x="239831" y="867061"/>
                    </a:cubicBezTo>
                    <a:lnTo>
                      <a:pt x="239831" y="869728"/>
                    </a:lnTo>
                    <a:lnTo>
                      <a:pt x="238116" y="871728"/>
                    </a:lnTo>
                    <a:cubicBezTo>
                      <a:pt x="238116" y="871728"/>
                      <a:pt x="226210" y="883729"/>
                      <a:pt x="232687" y="885158"/>
                    </a:cubicBezTo>
                    <a:lnTo>
                      <a:pt x="232878" y="885158"/>
                    </a:lnTo>
                    <a:cubicBezTo>
                      <a:pt x="235164" y="885444"/>
                      <a:pt x="237831" y="886015"/>
                      <a:pt x="240498" y="886301"/>
                    </a:cubicBezTo>
                    <a:cubicBezTo>
                      <a:pt x="243069" y="886873"/>
                      <a:pt x="246022" y="887158"/>
                      <a:pt x="249165" y="887730"/>
                    </a:cubicBezTo>
                    <a:cubicBezTo>
                      <a:pt x="264310" y="889825"/>
                      <a:pt x="281265" y="891159"/>
                      <a:pt x="289742" y="891159"/>
                    </a:cubicBezTo>
                    <a:cubicBezTo>
                      <a:pt x="303744" y="891159"/>
                      <a:pt x="316507" y="902874"/>
                      <a:pt x="316507" y="902874"/>
                    </a:cubicBezTo>
                    <a:cubicBezTo>
                      <a:pt x="319746" y="906970"/>
                      <a:pt x="332223" y="921829"/>
                      <a:pt x="333081" y="917733"/>
                    </a:cubicBezTo>
                    <a:cubicBezTo>
                      <a:pt x="333938" y="914209"/>
                      <a:pt x="336605" y="911066"/>
                      <a:pt x="339748" y="908685"/>
                    </a:cubicBezTo>
                    <a:cubicBezTo>
                      <a:pt x="341748" y="907161"/>
                      <a:pt x="344130" y="906113"/>
                      <a:pt x="346797" y="905446"/>
                    </a:cubicBezTo>
                    <a:cubicBezTo>
                      <a:pt x="349749" y="904970"/>
                      <a:pt x="352607" y="904970"/>
                      <a:pt x="355560" y="906303"/>
                    </a:cubicBezTo>
                    <a:cubicBezTo>
                      <a:pt x="357846" y="907446"/>
                      <a:pt x="359655" y="909161"/>
                      <a:pt x="361084" y="912209"/>
                    </a:cubicBezTo>
                    <a:cubicBezTo>
                      <a:pt x="362894" y="916591"/>
                      <a:pt x="361751" y="920877"/>
                      <a:pt x="360608" y="925068"/>
                    </a:cubicBezTo>
                    <a:cubicBezTo>
                      <a:pt x="359941" y="926782"/>
                      <a:pt x="359370" y="928592"/>
                      <a:pt x="359370" y="929640"/>
                    </a:cubicBezTo>
                    <a:cubicBezTo>
                      <a:pt x="359370" y="930021"/>
                      <a:pt x="361084" y="930307"/>
                      <a:pt x="368133" y="930021"/>
                    </a:cubicBezTo>
                    <a:cubicBezTo>
                      <a:pt x="380610" y="929640"/>
                      <a:pt x="386802" y="928878"/>
                      <a:pt x="391755" y="928306"/>
                    </a:cubicBezTo>
                    <a:cubicBezTo>
                      <a:pt x="397279" y="927449"/>
                      <a:pt x="401375" y="926878"/>
                      <a:pt x="410424" y="926878"/>
                    </a:cubicBezTo>
                    <a:cubicBezTo>
                      <a:pt x="420330" y="926878"/>
                      <a:pt x="423854" y="929449"/>
                      <a:pt x="427569" y="932402"/>
                    </a:cubicBezTo>
                    <a:cubicBezTo>
                      <a:pt x="430521" y="934688"/>
                      <a:pt x="434046" y="937355"/>
                      <a:pt x="445952" y="937641"/>
                    </a:cubicBezTo>
                    <a:cubicBezTo>
                      <a:pt x="470717" y="938784"/>
                      <a:pt x="477384" y="935926"/>
                      <a:pt x="477384" y="935926"/>
                    </a:cubicBezTo>
                    <a:lnTo>
                      <a:pt x="483480" y="933926"/>
                    </a:lnTo>
                    <a:lnTo>
                      <a:pt x="484909" y="940403"/>
                    </a:lnTo>
                    <a:lnTo>
                      <a:pt x="488719" y="953833"/>
                    </a:lnTo>
                    <a:cubicBezTo>
                      <a:pt x="495672" y="951166"/>
                      <a:pt x="506436" y="947928"/>
                      <a:pt x="513484" y="951166"/>
                    </a:cubicBezTo>
                    <a:lnTo>
                      <a:pt x="516151" y="952404"/>
                    </a:lnTo>
                    <a:cubicBezTo>
                      <a:pt x="523390" y="955548"/>
                      <a:pt x="531582" y="959072"/>
                      <a:pt x="535963" y="959072"/>
                    </a:cubicBezTo>
                    <a:lnTo>
                      <a:pt x="536249" y="959072"/>
                    </a:lnTo>
                    <a:cubicBezTo>
                      <a:pt x="538821" y="959072"/>
                      <a:pt x="542059" y="958500"/>
                      <a:pt x="545869" y="957643"/>
                    </a:cubicBezTo>
                    <a:lnTo>
                      <a:pt x="547869" y="956786"/>
                    </a:lnTo>
                    <a:cubicBezTo>
                      <a:pt x="551394" y="955643"/>
                      <a:pt x="554823" y="954119"/>
                      <a:pt x="558442" y="952404"/>
                    </a:cubicBezTo>
                    <a:cubicBezTo>
                      <a:pt x="560157" y="951452"/>
                      <a:pt x="561871" y="950595"/>
                      <a:pt x="563109" y="950023"/>
                    </a:cubicBezTo>
                    <a:cubicBezTo>
                      <a:pt x="566062" y="948880"/>
                      <a:pt x="566348" y="948595"/>
                      <a:pt x="569491" y="940974"/>
                    </a:cubicBezTo>
                    <a:lnTo>
                      <a:pt x="569777" y="940212"/>
                    </a:lnTo>
                    <a:cubicBezTo>
                      <a:pt x="575682" y="927068"/>
                      <a:pt x="576825" y="924211"/>
                      <a:pt x="584636" y="919162"/>
                    </a:cubicBezTo>
                    <a:cubicBezTo>
                      <a:pt x="587779" y="916876"/>
                      <a:pt x="590160" y="915352"/>
                      <a:pt x="594828" y="913066"/>
                    </a:cubicBezTo>
                    <a:cubicBezTo>
                      <a:pt x="598923" y="911066"/>
                      <a:pt x="604734" y="908399"/>
                      <a:pt x="614640" y="904589"/>
                    </a:cubicBezTo>
                    <a:lnTo>
                      <a:pt x="614925" y="904589"/>
                    </a:lnTo>
                    <a:lnTo>
                      <a:pt x="614925" y="904303"/>
                    </a:lnTo>
                    <a:cubicBezTo>
                      <a:pt x="617211" y="903446"/>
                      <a:pt x="619878" y="902303"/>
                      <a:pt x="622545" y="900779"/>
                    </a:cubicBezTo>
                    <a:cubicBezTo>
                      <a:pt x="625212" y="899636"/>
                      <a:pt x="627498" y="898207"/>
                      <a:pt x="629880" y="896683"/>
                    </a:cubicBezTo>
                    <a:cubicBezTo>
                      <a:pt x="641500" y="889349"/>
                      <a:pt x="650263" y="881538"/>
                      <a:pt x="652359" y="879157"/>
                    </a:cubicBezTo>
                    <a:cubicBezTo>
                      <a:pt x="652644" y="878300"/>
                      <a:pt x="653216" y="875347"/>
                      <a:pt x="653787" y="871632"/>
                    </a:cubicBezTo>
                    <a:cubicBezTo>
                      <a:pt x="656454" y="856488"/>
                      <a:pt x="660455" y="832770"/>
                      <a:pt x="675600" y="834009"/>
                    </a:cubicBezTo>
                    <a:cubicBezTo>
                      <a:pt x="685791" y="834866"/>
                      <a:pt x="693126" y="834580"/>
                      <a:pt x="700079" y="834580"/>
                    </a:cubicBezTo>
                    <a:lnTo>
                      <a:pt x="706842" y="834580"/>
                    </a:lnTo>
                    <a:cubicBezTo>
                      <a:pt x="708842" y="834580"/>
                      <a:pt x="712080" y="832580"/>
                      <a:pt x="715224" y="830485"/>
                    </a:cubicBezTo>
                    <a:cubicBezTo>
                      <a:pt x="721605" y="826389"/>
                      <a:pt x="728654" y="821721"/>
                      <a:pt x="738846" y="823245"/>
                    </a:cubicBezTo>
                    <a:cubicBezTo>
                      <a:pt x="746656" y="824674"/>
                      <a:pt x="747513" y="822674"/>
                      <a:pt x="748752" y="820578"/>
                    </a:cubicBezTo>
                    <a:lnTo>
                      <a:pt x="749609" y="819436"/>
                    </a:lnTo>
                    <a:lnTo>
                      <a:pt x="749609" y="819150"/>
                    </a:lnTo>
                    <a:lnTo>
                      <a:pt x="749895" y="818769"/>
                    </a:lnTo>
                    <a:cubicBezTo>
                      <a:pt x="752276" y="815054"/>
                      <a:pt x="755705" y="809529"/>
                      <a:pt x="760658" y="808863"/>
                    </a:cubicBezTo>
                    <a:cubicBezTo>
                      <a:pt x="765325" y="808006"/>
                      <a:pt x="769421" y="810577"/>
                      <a:pt x="770659" y="819436"/>
                    </a:cubicBezTo>
                    <a:lnTo>
                      <a:pt x="770659" y="819626"/>
                    </a:lnTo>
                    <a:cubicBezTo>
                      <a:pt x="770945" y="822293"/>
                      <a:pt x="771516" y="827246"/>
                      <a:pt x="772088" y="830103"/>
                    </a:cubicBezTo>
                    <a:cubicBezTo>
                      <a:pt x="772755" y="835914"/>
                      <a:pt x="773517" y="840581"/>
                      <a:pt x="775898" y="843820"/>
                    </a:cubicBezTo>
                    <a:cubicBezTo>
                      <a:pt x="776469" y="844677"/>
                      <a:pt x="777708" y="846106"/>
                      <a:pt x="778851" y="847629"/>
                    </a:cubicBezTo>
                    <a:cubicBezTo>
                      <a:pt x="784375" y="854392"/>
                      <a:pt x="791709" y="863346"/>
                      <a:pt x="793995" y="873919"/>
                    </a:cubicBezTo>
                    <a:lnTo>
                      <a:pt x="793995" y="874109"/>
                    </a:lnTo>
                    <a:cubicBezTo>
                      <a:pt x="794281" y="875252"/>
                      <a:pt x="794948" y="876966"/>
                      <a:pt x="795519" y="879062"/>
                    </a:cubicBezTo>
                    <a:cubicBezTo>
                      <a:pt x="796091" y="881062"/>
                      <a:pt x="796662" y="883158"/>
                      <a:pt x="797615" y="884967"/>
                    </a:cubicBezTo>
                    <a:cubicBezTo>
                      <a:pt x="801139" y="895445"/>
                      <a:pt x="806283" y="907351"/>
                      <a:pt x="809902" y="911257"/>
                    </a:cubicBezTo>
                    <a:cubicBezTo>
                      <a:pt x="812474" y="914209"/>
                      <a:pt x="814855" y="916495"/>
                      <a:pt x="817141" y="917924"/>
                    </a:cubicBezTo>
                    <a:lnTo>
                      <a:pt x="853241" y="860488"/>
                    </a:lnTo>
                    <a:lnTo>
                      <a:pt x="854384" y="858488"/>
                    </a:lnTo>
                    <a:lnTo>
                      <a:pt x="856384" y="857916"/>
                    </a:lnTo>
                    <a:cubicBezTo>
                      <a:pt x="856384" y="857916"/>
                      <a:pt x="944395" y="828199"/>
                      <a:pt x="957730" y="821721"/>
                    </a:cubicBezTo>
                    <a:cubicBezTo>
                      <a:pt x="964493" y="818578"/>
                      <a:pt x="984305" y="806005"/>
                      <a:pt x="1003545" y="794004"/>
                    </a:cubicBezTo>
                    <a:cubicBezTo>
                      <a:pt x="1023357" y="781716"/>
                      <a:pt x="1042884" y="769524"/>
                      <a:pt x="1047837" y="767429"/>
                    </a:cubicBezTo>
                    <a:lnTo>
                      <a:pt x="1048122" y="767429"/>
                    </a:lnTo>
                    <a:cubicBezTo>
                      <a:pt x="1053647" y="765143"/>
                      <a:pt x="1067934" y="756666"/>
                      <a:pt x="1082222" y="748188"/>
                    </a:cubicBezTo>
                    <a:cubicBezTo>
                      <a:pt x="1090318" y="743521"/>
                      <a:pt x="1098510" y="738854"/>
                      <a:pt x="1104891" y="735044"/>
                    </a:cubicBezTo>
                    <a:cubicBezTo>
                      <a:pt x="1124132" y="724281"/>
                      <a:pt x="1250814" y="703516"/>
                      <a:pt x="1251195" y="703231"/>
                    </a:cubicBezTo>
                    <a:lnTo>
                      <a:pt x="1251481" y="704374"/>
                    </a:lnTo>
                    <a:cubicBezTo>
                      <a:pt x="1254720" y="703802"/>
                      <a:pt x="1258434" y="702945"/>
                      <a:pt x="1262244" y="702087"/>
                    </a:cubicBezTo>
                    <a:cubicBezTo>
                      <a:pt x="1269007" y="700373"/>
                      <a:pt x="1275675" y="698563"/>
                      <a:pt x="1281199" y="699135"/>
                    </a:cubicBezTo>
                    <a:cubicBezTo>
                      <a:pt x="1285295" y="699135"/>
                      <a:pt x="1289295" y="698563"/>
                      <a:pt x="1292820" y="698278"/>
                    </a:cubicBezTo>
                    <a:cubicBezTo>
                      <a:pt x="1296630" y="697325"/>
                      <a:pt x="1299773" y="697135"/>
                      <a:pt x="1303107" y="697325"/>
                    </a:cubicBezTo>
                    <a:cubicBezTo>
                      <a:pt x="1304535" y="697706"/>
                      <a:pt x="1309203" y="697992"/>
                      <a:pt x="1314727" y="697992"/>
                    </a:cubicBezTo>
                    <a:lnTo>
                      <a:pt x="1338349" y="697992"/>
                    </a:lnTo>
                    <a:cubicBezTo>
                      <a:pt x="1339492" y="697706"/>
                      <a:pt x="1340731" y="697135"/>
                      <a:pt x="1342159" y="696468"/>
                    </a:cubicBezTo>
                    <a:cubicBezTo>
                      <a:pt x="1344159" y="695325"/>
                      <a:pt x="1345969" y="694467"/>
                      <a:pt x="1348255" y="694182"/>
                    </a:cubicBezTo>
                    <a:cubicBezTo>
                      <a:pt x="1352351" y="693896"/>
                      <a:pt x="1353208" y="694372"/>
                      <a:pt x="1358828" y="697039"/>
                    </a:cubicBezTo>
                    <a:cubicBezTo>
                      <a:pt x="1359685" y="697230"/>
                      <a:pt x="1360542" y="697611"/>
                      <a:pt x="1361781" y="698182"/>
                    </a:cubicBezTo>
                    <a:cubicBezTo>
                      <a:pt x="1364352" y="699230"/>
                      <a:pt x="1369306" y="703135"/>
                      <a:pt x="1375782" y="707707"/>
                    </a:cubicBezTo>
                    <a:cubicBezTo>
                      <a:pt x="1390070" y="718280"/>
                      <a:pt x="1411311" y="733711"/>
                      <a:pt x="1420740" y="734568"/>
                    </a:cubicBezTo>
                    <a:cubicBezTo>
                      <a:pt x="1427694" y="735139"/>
                      <a:pt x="1431789" y="735139"/>
                      <a:pt x="1435218" y="734282"/>
                    </a:cubicBezTo>
                    <a:cubicBezTo>
                      <a:pt x="1438457" y="733425"/>
                      <a:pt x="1441314" y="731615"/>
                      <a:pt x="1445410" y="729043"/>
                    </a:cubicBezTo>
                    <a:cubicBezTo>
                      <a:pt x="1446363" y="728472"/>
                      <a:pt x="1452744" y="723424"/>
                      <a:pt x="1460079" y="717994"/>
                    </a:cubicBezTo>
                    <a:cubicBezTo>
                      <a:pt x="1465603" y="713517"/>
                      <a:pt x="1475509" y="706278"/>
                      <a:pt x="1482748" y="700754"/>
                    </a:cubicBezTo>
                    <a:cubicBezTo>
                      <a:pt x="1472842" y="671322"/>
                      <a:pt x="1466460" y="590264"/>
                      <a:pt x="1464365" y="582930"/>
                    </a:cubicBezTo>
                    <a:cubicBezTo>
                      <a:pt x="1461793" y="573881"/>
                      <a:pt x="1464365" y="533590"/>
                      <a:pt x="1465794" y="525208"/>
                    </a:cubicBezTo>
                    <a:cubicBezTo>
                      <a:pt x="1467508" y="516540"/>
                      <a:pt x="1458840" y="490823"/>
                      <a:pt x="1448839" y="468344"/>
                    </a:cubicBezTo>
                    <a:cubicBezTo>
                      <a:pt x="1438648" y="445960"/>
                      <a:pt x="1429599" y="452342"/>
                      <a:pt x="1420359" y="450913"/>
                    </a:cubicBezTo>
                    <a:cubicBezTo>
                      <a:pt x="1411311" y="449103"/>
                      <a:pt x="1371115" y="449103"/>
                      <a:pt x="1354161" y="449103"/>
                    </a:cubicBezTo>
                    <a:cubicBezTo>
                      <a:pt x="1337206" y="449103"/>
                      <a:pt x="1318918" y="446532"/>
                      <a:pt x="1317108" y="441579"/>
                    </a:cubicBezTo>
                    <a:cubicBezTo>
                      <a:pt x="1315680" y="436816"/>
                      <a:pt x="1269674" y="361950"/>
                      <a:pt x="1266435" y="351186"/>
                    </a:cubicBezTo>
                    <a:cubicBezTo>
                      <a:pt x="1263197" y="340328"/>
                      <a:pt x="1271103" y="333089"/>
                      <a:pt x="1257387" y="321754"/>
                    </a:cubicBezTo>
                    <a:cubicBezTo>
                      <a:pt x="1243385" y="310705"/>
                      <a:pt x="1239099" y="299847"/>
                      <a:pt x="1233193" y="294608"/>
                    </a:cubicBezTo>
                    <a:cubicBezTo>
                      <a:pt x="1227383" y="289084"/>
                      <a:pt x="1280437" y="245268"/>
                      <a:pt x="1280437" y="245268"/>
                    </a:cubicBezTo>
                    <a:lnTo>
                      <a:pt x="1279008" y="196882"/>
                    </a:lnTo>
                    <a:cubicBezTo>
                      <a:pt x="1279008" y="196882"/>
                      <a:pt x="1254243" y="176212"/>
                      <a:pt x="1244242" y="176212"/>
                    </a:cubicBezTo>
                    <a:cubicBezTo>
                      <a:pt x="1234241" y="176212"/>
                      <a:pt x="1216239" y="172974"/>
                      <a:pt x="1207857" y="166306"/>
                    </a:cubicBezTo>
                    <a:cubicBezTo>
                      <a:pt x="1199475" y="159829"/>
                      <a:pt x="1188426" y="147923"/>
                      <a:pt x="1178710" y="135731"/>
                    </a:cubicBezTo>
                    <a:cubicBezTo>
                      <a:pt x="1169185" y="123444"/>
                      <a:pt x="1167947" y="125825"/>
                      <a:pt x="1160327" y="123444"/>
                    </a:cubicBezTo>
                    <a:cubicBezTo>
                      <a:pt x="1153088" y="121443"/>
                      <a:pt x="1139943" y="131826"/>
                      <a:pt x="1139943" y="131826"/>
                    </a:cubicBezTo>
                    <a:cubicBezTo>
                      <a:pt x="1139943" y="131826"/>
                      <a:pt x="1103844" y="137445"/>
                      <a:pt x="1094128" y="136588"/>
                    </a:cubicBezTo>
                    <a:cubicBezTo>
                      <a:pt x="1084508" y="135731"/>
                      <a:pt x="1080126" y="136874"/>
                      <a:pt x="1069649" y="136017"/>
                    </a:cubicBezTo>
                    <a:cubicBezTo>
                      <a:pt x="1059172" y="135159"/>
                      <a:pt x="1062124" y="133159"/>
                      <a:pt x="1060600" y="128778"/>
                    </a:cubicBezTo>
                    <a:cubicBezTo>
                      <a:pt x="1059172" y="124015"/>
                      <a:pt x="1058028" y="120872"/>
                      <a:pt x="1055647" y="117348"/>
                    </a:cubicBezTo>
                    <a:cubicBezTo>
                      <a:pt x="1053361" y="113823"/>
                      <a:pt x="1044884" y="108585"/>
                      <a:pt x="1040217" y="103822"/>
                    </a:cubicBezTo>
                    <a:cubicBezTo>
                      <a:pt x="1035835" y="98869"/>
                      <a:pt x="1037073" y="103346"/>
                      <a:pt x="1030882" y="104775"/>
                    </a:cubicBezTo>
                    <a:cubicBezTo>
                      <a:pt x="1024786" y="106489"/>
                      <a:pt x="961254" y="106775"/>
                      <a:pt x="961254" y="106775"/>
                    </a:cubicBezTo>
                    <a:cubicBezTo>
                      <a:pt x="961254" y="106775"/>
                      <a:pt x="939156" y="62388"/>
                      <a:pt x="932679" y="54578"/>
                    </a:cubicBezTo>
                    <a:cubicBezTo>
                      <a:pt x="926012" y="46767"/>
                      <a:pt x="919821" y="58959"/>
                      <a:pt x="914582" y="63627"/>
                    </a:cubicBezTo>
                    <a:cubicBezTo>
                      <a:pt x="909343" y="68389"/>
                      <a:pt x="895341" y="70675"/>
                      <a:pt x="884864" y="70675"/>
                    </a:cubicBezTo>
                    <a:cubicBezTo>
                      <a:pt x="874386" y="70675"/>
                      <a:pt x="868005" y="73914"/>
                      <a:pt x="863337" y="76581"/>
                    </a:cubicBezTo>
                    <a:cubicBezTo>
                      <a:pt x="858956" y="79153"/>
                      <a:pt x="854289" y="79153"/>
                      <a:pt x="845811" y="79153"/>
                    </a:cubicBezTo>
                    <a:cubicBezTo>
                      <a:pt x="837334" y="79153"/>
                      <a:pt x="839715" y="81724"/>
                      <a:pt x="839715" y="84391"/>
                    </a:cubicBezTo>
                    <a:cubicBezTo>
                      <a:pt x="839715" y="87249"/>
                      <a:pt x="843811" y="93154"/>
                      <a:pt x="845526" y="99536"/>
                    </a:cubicBezTo>
                    <a:cubicBezTo>
                      <a:pt x="847050" y="106013"/>
                      <a:pt x="855146" y="118205"/>
                      <a:pt x="860385" y="124301"/>
                    </a:cubicBezTo>
                    <a:cubicBezTo>
                      <a:pt x="865338" y="130397"/>
                      <a:pt x="868862" y="129540"/>
                      <a:pt x="874386" y="135159"/>
                    </a:cubicBezTo>
                    <a:cubicBezTo>
                      <a:pt x="879911" y="140684"/>
                      <a:pt x="865338" y="150209"/>
                      <a:pt x="854574" y="158686"/>
                    </a:cubicBezTo>
                    <a:cubicBezTo>
                      <a:pt x="843811" y="167163"/>
                      <a:pt x="849336" y="163734"/>
                      <a:pt x="844954" y="169259"/>
                    </a:cubicBezTo>
                    <a:cubicBezTo>
                      <a:pt x="840573" y="174784"/>
                      <a:pt x="844383" y="182975"/>
                      <a:pt x="840858" y="186118"/>
                    </a:cubicBezTo>
                    <a:cubicBezTo>
                      <a:pt x="837048" y="189357"/>
                      <a:pt x="838191" y="186976"/>
                      <a:pt x="831524" y="185832"/>
                    </a:cubicBezTo>
                    <a:cubicBezTo>
                      <a:pt x="824571" y="184975"/>
                      <a:pt x="817522" y="183832"/>
                      <a:pt x="802949" y="180308"/>
                    </a:cubicBezTo>
                    <a:cubicBezTo>
                      <a:pt x="788376" y="176784"/>
                      <a:pt x="772659" y="154971"/>
                      <a:pt x="762468" y="151733"/>
                    </a:cubicBezTo>
                    <a:cubicBezTo>
                      <a:pt x="751895" y="148209"/>
                      <a:pt x="751323" y="151161"/>
                      <a:pt x="744084" y="151447"/>
                    </a:cubicBezTo>
                    <a:cubicBezTo>
                      <a:pt x="736750" y="151733"/>
                      <a:pt x="688363" y="193453"/>
                      <a:pt x="679029" y="199834"/>
                    </a:cubicBezTo>
                    <a:cubicBezTo>
                      <a:pt x="669980" y="206502"/>
                      <a:pt x="679029" y="206787"/>
                      <a:pt x="676743" y="214407"/>
                    </a:cubicBezTo>
                    <a:cubicBezTo>
                      <a:pt x="674457" y="221932"/>
                      <a:pt x="654645" y="228123"/>
                      <a:pt x="646453" y="230981"/>
                    </a:cubicBezTo>
                    <a:cubicBezTo>
                      <a:pt x="638643" y="233934"/>
                      <a:pt x="625212" y="244983"/>
                      <a:pt x="617592" y="249078"/>
                    </a:cubicBezTo>
                    <a:cubicBezTo>
                      <a:pt x="610353" y="252888"/>
                      <a:pt x="591399" y="277082"/>
                      <a:pt x="588827" y="280035"/>
                    </a:cubicBezTo>
                    <a:cubicBezTo>
                      <a:pt x="585874" y="282892"/>
                      <a:pt x="583017" y="283464"/>
                      <a:pt x="579492" y="281749"/>
                    </a:cubicBezTo>
                    <a:cubicBezTo>
                      <a:pt x="575968" y="280035"/>
                      <a:pt x="571872" y="272796"/>
                      <a:pt x="562252" y="266605"/>
                    </a:cubicBezTo>
                    <a:cubicBezTo>
                      <a:pt x="552346" y="260223"/>
                      <a:pt x="550917" y="261937"/>
                      <a:pt x="539868" y="260509"/>
                    </a:cubicBezTo>
                    <a:cubicBezTo>
                      <a:pt x="528819" y="258794"/>
                      <a:pt x="527391" y="259937"/>
                      <a:pt x="507769" y="258222"/>
                    </a:cubicBezTo>
                    <a:cubicBezTo>
                      <a:pt x="488243" y="256222"/>
                      <a:pt x="491481" y="254698"/>
                      <a:pt x="487957" y="253841"/>
                    </a:cubicBezTo>
                    <a:cubicBezTo>
                      <a:pt x="484814" y="252603"/>
                      <a:pt x="482433" y="254127"/>
                      <a:pt x="476051" y="256413"/>
                    </a:cubicBezTo>
                    <a:cubicBezTo>
                      <a:pt x="469669" y="258413"/>
                      <a:pt x="469669" y="260794"/>
                      <a:pt x="466431" y="261651"/>
                    </a:cubicBezTo>
                    <a:cubicBezTo>
                      <a:pt x="463573" y="262509"/>
                      <a:pt x="461478" y="259080"/>
                      <a:pt x="462335" y="252126"/>
                    </a:cubicBezTo>
                    <a:cubicBezTo>
                      <a:pt x="463478" y="245078"/>
                      <a:pt x="462049" y="244507"/>
                      <a:pt x="459477" y="242411"/>
                    </a:cubicBezTo>
                    <a:cubicBezTo>
                      <a:pt x="456810" y="240696"/>
                      <a:pt x="450429" y="240982"/>
                      <a:pt x="440808" y="237172"/>
                    </a:cubicBezTo>
                    <a:cubicBezTo>
                      <a:pt x="431188" y="233743"/>
                      <a:pt x="441666" y="228219"/>
                      <a:pt x="441666" y="220027"/>
                    </a:cubicBezTo>
                    <a:cubicBezTo>
                      <a:pt x="441666" y="211836"/>
                      <a:pt x="429093" y="211645"/>
                      <a:pt x="419568" y="210978"/>
                    </a:cubicBezTo>
                    <a:cubicBezTo>
                      <a:pt x="409947" y="210407"/>
                      <a:pt x="376419" y="200501"/>
                      <a:pt x="363942" y="194405"/>
                    </a:cubicBezTo>
                    <a:cubicBezTo>
                      <a:pt x="351654" y="188499"/>
                      <a:pt x="359846" y="174212"/>
                      <a:pt x="358703" y="164687"/>
                    </a:cubicBezTo>
                    <a:cubicBezTo>
                      <a:pt x="357560" y="155067"/>
                      <a:pt x="360798" y="145446"/>
                      <a:pt x="360798" y="135255"/>
                    </a:cubicBezTo>
                    <a:cubicBezTo>
                      <a:pt x="360798" y="125063"/>
                      <a:pt x="383182" y="95250"/>
                      <a:pt x="385849" y="87725"/>
                    </a:cubicBezTo>
                    <a:cubicBezTo>
                      <a:pt x="388421" y="80486"/>
                      <a:pt x="387278" y="69056"/>
                      <a:pt x="388802" y="62388"/>
                    </a:cubicBezTo>
                    <a:cubicBezTo>
                      <a:pt x="389945" y="55911"/>
                      <a:pt x="389088" y="50673"/>
                      <a:pt x="386802" y="45434"/>
                    </a:cubicBezTo>
                    <a:cubicBezTo>
                      <a:pt x="384420" y="40481"/>
                      <a:pt x="377467" y="36099"/>
                      <a:pt x="364132" y="30289"/>
                    </a:cubicBezTo>
                    <a:cubicBezTo>
                      <a:pt x="350702" y="24384"/>
                      <a:pt x="345463" y="23526"/>
                      <a:pt x="330033" y="20097"/>
                    </a:cubicBezTo>
                    <a:cubicBezTo>
                      <a:pt x="314602" y="16859"/>
                      <a:pt x="311364" y="21240"/>
                      <a:pt x="290980" y="27146"/>
                    </a:cubicBezTo>
                    <a:cubicBezTo>
                      <a:pt x="270597" y="32956"/>
                      <a:pt x="264786" y="28289"/>
                      <a:pt x="255738" y="24479"/>
                    </a:cubicBezTo>
                    <a:cubicBezTo>
                      <a:pt x="246689" y="20669"/>
                      <a:pt x="240307" y="16383"/>
                      <a:pt x="217257" y="5238"/>
                    </a:cubicBezTo>
                    <a:cubicBezTo>
                      <a:pt x="194206" y="-6096"/>
                      <a:pt x="198873" y="4667"/>
                      <a:pt x="181443" y="3524"/>
                    </a:cubicBezTo>
                    <a:cubicBezTo>
                      <a:pt x="172965" y="2952"/>
                      <a:pt x="167441" y="4953"/>
                      <a:pt x="163155" y="7905"/>
                    </a:cubicBezTo>
                    <a:lnTo>
                      <a:pt x="168393" y="29718"/>
                    </a:lnTo>
                    <a:cubicBezTo>
                      <a:pt x="169536" y="34956"/>
                      <a:pt x="170394" y="38195"/>
                      <a:pt x="170394" y="39052"/>
                    </a:cubicBezTo>
                    <a:cubicBezTo>
                      <a:pt x="170965" y="41338"/>
                      <a:pt x="170108" y="44862"/>
                      <a:pt x="168679" y="47720"/>
                    </a:cubicBezTo>
                    <a:cubicBezTo>
                      <a:pt x="166869" y="51530"/>
                      <a:pt x="164012" y="55340"/>
                      <a:pt x="162202" y="56197"/>
                    </a:cubicBezTo>
                    <a:lnTo>
                      <a:pt x="161916" y="56197"/>
                    </a:lnTo>
                    <a:lnTo>
                      <a:pt x="162202" y="56197"/>
                    </a:lnTo>
                    <a:cubicBezTo>
                      <a:pt x="162774" y="56197"/>
                      <a:pt x="163631" y="56197"/>
                      <a:pt x="163345" y="56388"/>
                    </a:cubicBezTo>
                  </a:path>
                </a:pathLst>
              </a:custGeom>
              <a:solidFill>
                <a:srgbClr val="0D3FA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9" name="Полилиния: фигура 8">
                <a:extLst>
                  <a:ext uri="{FF2B5EF4-FFF2-40B4-BE49-F238E27FC236}">
                    <a16:creationId xmlns:a16="http://schemas.microsoft.com/office/drawing/2014/main" xmlns="" id="{B5FCDDE1-D48F-25A9-6550-66E2B34C7EDA}"/>
                  </a:ext>
                </a:extLst>
              </p:cNvPr>
              <p:cNvSpPr/>
              <p:nvPr/>
            </p:nvSpPr>
            <p:spPr>
              <a:xfrm>
                <a:off x="3110797" y="2383053"/>
                <a:ext cx="1279815" cy="1731792"/>
              </a:xfrm>
              <a:custGeom>
                <a:avLst/>
                <a:gdLst>
                  <a:gd name="connsiteX0" fmla="*/ 661511 w 807383"/>
                  <a:gd name="connsiteY0" fmla="*/ 442912 h 1092517"/>
                  <a:gd name="connsiteX1" fmla="*/ 659511 w 807383"/>
                  <a:gd name="connsiteY1" fmla="*/ 437007 h 1092517"/>
                  <a:gd name="connsiteX2" fmla="*/ 650176 w 807383"/>
                  <a:gd name="connsiteY2" fmla="*/ 428625 h 1092517"/>
                  <a:gd name="connsiteX3" fmla="*/ 651701 w 807383"/>
                  <a:gd name="connsiteY3" fmla="*/ 388620 h 1092517"/>
                  <a:gd name="connsiteX4" fmla="*/ 648462 w 807383"/>
                  <a:gd name="connsiteY4" fmla="*/ 376333 h 1092517"/>
                  <a:gd name="connsiteX5" fmla="*/ 619316 w 807383"/>
                  <a:gd name="connsiteY5" fmla="*/ 377190 h 1092517"/>
                  <a:gd name="connsiteX6" fmla="*/ 593979 w 807383"/>
                  <a:gd name="connsiteY6" fmla="*/ 369665 h 1092517"/>
                  <a:gd name="connsiteX7" fmla="*/ 584073 w 807383"/>
                  <a:gd name="connsiteY7" fmla="*/ 366427 h 1092517"/>
                  <a:gd name="connsiteX8" fmla="*/ 567118 w 807383"/>
                  <a:gd name="connsiteY8" fmla="*/ 367570 h 1092517"/>
                  <a:gd name="connsiteX9" fmla="*/ 541972 w 807383"/>
                  <a:gd name="connsiteY9" fmla="*/ 369570 h 1092517"/>
                  <a:gd name="connsiteX10" fmla="*/ 520732 w 807383"/>
                  <a:gd name="connsiteY10" fmla="*/ 357569 h 1092517"/>
                  <a:gd name="connsiteX11" fmla="*/ 522161 w 807383"/>
                  <a:gd name="connsiteY11" fmla="*/ 348806 h 1092517"/>
                  <a:gd name="connsiteX12" fmla="*/ 523304 w 807383"/>
                  <a:gd name="connsiteY12" fmla="*/ 344710 h 1092517"/>
                  <a:gd name="connsiteX13" fmla="*/ 523018 w 807383"/>
                  <a:gd name="connsiteY13" fmla="*/ 344710 h 1092517"/>
                  <a:gd name="connsiteX14" fmla="*/ 520351 w 807383"/>
                  <a:gd name="connsiteY14" fmla="*/ 345853 h 1092517"/>
                  <a:gd name="connsiteX15" fmla="*/ 518636 w 807383"/>
                  <a:gd name="connsiteY15" fmla="*/ 347282 h 1092517"/>
                  <a:gd name="connsiteX16" fmla="*/ 506063 w 807383"/>
                  <a:gd name="connsiteY16" fmla="*/ 356044 h 1092517"/>
                  <a:gd name="connsiteX17" fmla="*/ 482441 w 807383"/>
                  <a:gd name="connsiteY17" fmla="*/ 339471 h 1092517"/>
                  <a:gd name="connsiteX18" fmla="*/ 481870 w 807383"/>
                  <a:gd name="connsiteY18" fmla="*/ 339185 h 1092517"/>
                  <a:gd name="connsiteX19" fmla="*/ 481584 w 807383"/>
                  <a:gd name="connsiteY19" fmla="*/ 338614 h 1092517"/>
                  <a:gd name="connsiteX20" fmla="*/ 463201 w 807383"/>
                  <a:gd name="connsiteY20" fmla="*/ 330708 h 1092517"/>
                  <a:gd name="connsiteX21" fmla="*/ 420910 w 807383"/>
                  <a:gd name="connsiteY21" fmla="*/ 326898 h 1092517"/>
                  <a:gd name="connsiteX22" fmla="*/ 400812 w 807383"/>
                  <a:gd name="connsiteY22" fmla="*/ 292227 h 1092517"/>
                  <a:gd name="connsiteX23" fmla="*/ 388525 w 807383"/>
                  <a:gd name="connsiteY23" fmla="*/ 238887 h 1092517"/>
                  <a:gd name="connsiteX24" fmla="*/ 386429 w 807383"/>
                  <a:gd name="connsiteY24" fmla="*/ 218218 h 1092517"/>
                  <a:gd name="connsiteX25" fmla="*/ 393763 w 807383"/>
                  <a:gd name="connsiteY25" fmla="*/ 214694 h 1092517"/>
                  <a:gd name="connsiteX26" fmla="*/ 398431 w 807383"/>
                  <a:gd name="connsiteY26" fmla="*/ 212598 h 1092517"/>
                  <a:gd name="connsiteX27" fmla="*/ 398812 w 807383"/>
                  <a:gd name="connsiteY27" fmla="*/ 212598 h 1092517"/>
                  <a:gd name="connsiteX28" fmla="*/ 402050 w 807383"/>
                  <a:gd name="connsiteY28" fmla="*/ 205359 h 1092517"/>
                  <a:gd name="connsiteX29" fmla="*/ 402050 w 807383"/>
                  <a:gd name="connsiteY29" fmla="*/ 203359 h 1092517"/>
                  <a:gd name="connsiteX30" fmla="*/ 375475 w 807383"/>
                  <a:gd name="connsiteY30" fmla="*/ 198691 h 1092517"/>
                  <a:gd name="connsiteX31" fmla="*/ 366998 w 807383"/>
                  <a:gd name="connsiteY31" fmla="*/ 196691 h 1092517"/>
                  <a:gd name="connsiteX32" fmla="*/ 357950 w 807383"/>
                  <a:gd name="connsiteY32" fmla="*/ 194405 h 1092517"/>
                  <a:gd name="connsiteX33" fmla="*/ 356235 w 807383"/>
                  <a:gd name="connsiteY33" fmla="*/ 194024 h 1092517"/>
                  <a:gd name="connsiteX34" fmla="*/ 339090 w 807383"/>
                  <a:gd name="connsiteY34" fmla="*/ 170688 h 1092517"/>
                  <a:gd name="connsiteX35" fmla="*/ 339947 w 807383"/>
                  <a:gd name="connsiteY35" fmla="*/ 167449 h 1092517"/>
                  <a:gd name="connsiteX36" fmla="*/ 340805 w 807383"/>
                  <a:gd name="connsiteY36" fmla="*/ 163640 h 1092517"/>
                  <a:gd name="connsiteX37" fmla="*/ 310515 w 807383"/>
                  <a:gd name="connsiteY37" fmla="*/ 143827 h 1092517"/>
                  <a:gd name="connsiteX38" fmla="*/ 281368 w 807383"/>
                  <a:gd name="connsiteY38" fmla="*/ 124301 h 1092517"/>
                  <a:gd name="connsiteX39" fmla="*/ 281083 w 807383"/>
                  <a:gd name="connsiteY39" fmla="*/ 124301 h 1092517"/>
                  <a:gd name="connsiteX40" fmla="*/ 280797 w 807383"/>
                  <a:gd name="connsiteY40" fmla="*/ 124015 h 1092517"/>
                  <a:gd name="connsiteX41" fmla="*/ 280797 w 807383"/>
                  <a:gd name="connsiteY41" fmla="*/ 123730 h 1092517"/>
                  <a:gd name="connsiteX42" fmla="*/ 278416 w 807383"/>
                  <a:gd name="connsiteY42" fmla="*/ 107918 h 1092517"/>
                  <a:gd name="connsiteX43" fmla="*/ 282797 w 807383"/>
                  <a:gd name="connsiteY43" fmla="*/ 104680 h 1092517"/>
                  <a:gd name="connsiteX44" fmla="*/ 283083 w 807383"/>
                  <a:gd name="connsiteY44" fmla="*/ 104489 h 1092517"/>
                  <a:gd name="connsiteX45" fmla="*/ 298799 w 807383"/>
                  <a:gd name="connsiteY45" fmla="*/ 72676 h 1092517"/>
                  <a:gd name="connsiteX46" fmla="*/ 302038 w 807383"/>
                  <a:gd name="connsiteY46" fmla="*/ 70104 h 1092517"/>
                  <a:gd name="connsiteX47" fmla="*/ 305181 w 807383"/>
                  <a:gd name="connsiteY47" fmla="*/ 61055 h 1092517"/>
                  <a:gd name="connsiteX48" fmla="*/ 304324 w 807383"/>
                  <a:gd name="connsiteY48" fmla="*/ 58674 h 1092517"/>
                  <a:gd name="connsiteX49" fmla="*/ 302895 w 807383"/>
                  <a:gd name="connsiteY49" fmla="*/ 56007 h 1092517"/>
                  <a:gd name="connsiteX50" fmla="*/ 286512 w 807383"/>
                  <a:gd name="connsiteY50" fmla="*/ 48101 h 1092517"/>
                  <a:gd name="connsiteX51" fmla="*/ 260223 w 807383"/>
                  <a:gd name="connsiteY51" fmla="*/ 38195 h 1092517"/>
                  <a:gd name="connsiteX52" fmla="*/ 218599 w 807383"/>
                  <a:gd name="connsiteY52" fmla="*/ 18669 h 1092517"/>
                  <a:gd name="connsiteX53" fmla="*/ 178975 w 807383"/>
                  <a:gd name="connsiteY53" fmla="*/ 0 h 1092517"/>
                  <a:gd name="connsiteX54" fmla="*/ 178117 w 807383"/>
                  <a:gd name="connsiteY54" fmla="*/ 4096 h 1092517"/>
                  <a:gd name="connsiteX55" fmla="*/ 173736 w 807383"/>
                  <a:gd name="connsiteY55" fmla="*/ 16669 h 1092517"/>
                  <a:gd name="connsiteX56" fmla="*/ 173736 w 807383"/>
                  <a:gd name="connsiteY56" fmla="*/ 16954 h 1092517"/>
                  <a:gd name="connsiteX57" fmla="*/ 170212 w 807383"/>
                  <a:gd name="connsiteY57" fmla="*/ 20479 h 1092517"/>
                  <a:gd name="connsiteX58" fmla="*/ 164973 w 807383"/>
                  <a:gd name="connsiteY58" fmla="*/ 24860 h 1092517"/>
                  <a:gd name="connsiteX59" fmla="*/ 130302 w 807383"/>
                  <a:gd name="connsiteY59" fmla="*/ 48768 h 1092517"/>
                  <a:gd name="connsiteX60" fmla="*/ 130302 w 807383"/>
                  <a:gd name="connsiteY60" fmla="*/ 49054 h 1092517"/>
                  <a:gd name="connsiteX61" fmla="*/ 130016 w 807383"/>
                  <a:gd name="connsiteY61" fmla="*/ 49054 h 1092517"/>
                  <a:gd name="connsiteX62" fmla="*/ 124778 w 807383"/>
                  <a:gd name="connsiteY62" fmla="*/ 51054 h 1092517"/>
                  <a:gd name="connsiteX63" fmla="*/ 118967 w 807383"/>
                  <a:gd name="connsiteY63" fmla="*/ 53149 h 1092517"/>
                  <a:gd name="connsiteX64" fmla="*/ 90107 w 807383"/>
                  <a:gd name="connsiteY64" fmla="*/ 57531 h 1092517"/>
                  <a:gd name="connsiteX65" fmla="*/ 81629 w 807383"/>
                  <a:gd name="connsiteY65" fmla="*/ 55817 h 1092517"/>
                  <a:gd name="connsiteX66" fmla="*/ 70866 w 807383"/>
                  <a:gd name="connsiteY66" fmla="*/ 57055 h 1092517"/>
                  <a:gd name="connsiteX67" fmla="*/ 67913 w 807383"/>
                  <a:gd name="connsiteY67" fmla="*/ 60865 h 1092517"/>
                  <a:gd name="connsiteX68" fmla="*/ 64389 w 807383"/>
                  <a:gd name="connsiteY68" fmla="*/ 66961 h 1092517"/>
                  <a:gd name="connsiteX69" fmla="*/ 53340 w 807383"/>
                  <a:gd name="connsiteY69" fmla="*/ 103918 h 1092517"/>
                  <a:gd name="connsiteX70" fmla="*/ 53340 w 807383"/>
                  <a:gd name="connsiteY70" fmla="*/ 104203 h 1092517"/>
                  <a:gd name="connsiteX71" fmla="*/ 40481 w 807383"/>
                  <a:gd name="connsiteY71" fmla="*/ 153829 h 1092517"/>
                  <a:gd name="connsiteX72" fmla="*/ 33242 w 807383"/>
                  <a:gd name="connsiteY72" fmla="*/ 178879 h 1092517"/>
                  <a:gd name="connsiteX73" fmla="*/ 33242 w 807383"/>
                  <a:gd name="connsiteY73" fmla="*/ 179165 h 1092517"/>
                  <a:gd name="connsiteX74" fmla="*/ 29146 w 807383"/>
                  <a:gd name="connsiteY74" fmla="*/ 194024 h 1092517"/>
                  <a:gd name="connsiteX75" fmla="*/ 22670 w 807383"/>
                  <a:gd name="connsiteY75" fmla="*/ 220313 h 1092517"/>
                  <a:gd name="connsiteX76" fmla="*/ 22670 w 807383"/>
                  <a:gd name="connsiteY76" fmla="*/ 220599 h 1092517"/>
                  <a:gd name="connsiteX77" fmla="*/ 29432 w 807383"/>
                  <a:gd name="connsiteY77" fmla="*/ 252031 h 1092517"/>
                  <a:gd name="connsiteX78" fmla="*/ 31147 w 807383"/>
                  <a:gd name="connsiteY78" fmla="*/ 263176 h 1092517"/>
                  <a:gd name="connsiteX79" fmla="*/ 32004 w 807383"/>
                  <a:gd name="connsiteY79" fmla="*/ 335756 h 1092517"/>
                  <a:gd name="connsiteX80" fmla="*/ 40481 w 807383"/>
                  <a:gd name="connsiteY80" fmla="*/ 357283 h 1092517"/>
                  <a:gd name="connsiteX81" fmla="*/ 98203 w 807383"/>
                  <a:gd name="connsiteY81" fmla="*/ 470059 h 1092517"/>
                  <a:gd name="connsiteX82" fmla="*/ 100870 w 807383"/>
                  <a:gd name="connsiteY82" fmla="*/ 475012 h 1092517"/>
                  <a:gd name="connsiteX83" fmla="*/ 96203 w 807383"/>
                  <a:gd name="connsiteY83" fmla="*/ 477965 h 1092517"/>
                  <a:gd name="connsiteX84" fmla="*/ 28575 w 807383"/>
                  <a:gd name="connsiteY84" fmla="*/ 530161 h 1092517"/>
                  <a:gd name="connsiteX85" fmla="*/ 42863 w 807383"/>
                  <a:gd name="connsiteY85" fmla="*/ 552640 h 1092517"/>
                  <a:gd name="connsiteX86" fmla="*/ 60103 w 807383"/>
                  <a:gd name="connsiteY86" fmla="*/ 578644 h 1092517"/>
                  <a:gd name="connsiteX87" fmla="*/ 62389 w 807383"/>
                  <a:gd name="connsiteY87" fmla="*/ 580930 h 1092517"/>
                  <a:gd name="connsiteX88" fmla="*/ 69056 w 807383"/>
                  <a:gd name="connsiteY88" fmla="*/ 601599 h 1092517"/>
                  <a:gd name="connsiteX89" fmla="*/ 67628 w 807383"/>
                  <a:gd name="connsiteY89" fmla="*/ 605123 h 1092517"/>
                  <a:gd name="connsiteX90" fmla="*/ 51245 w 807383"/>
                  <a:gd name="connsiteY90" fmla="*/ 622935 h 1092517"/>
                  <a:gd name="connsiteX91" fmla="*/ 34385 w 807383"/>
                  <a:gd name="connsiteY91" fmla="*/ 622364 h 1092517"/>
                  <a:gd name="connsiteX92" fmla="*/ 29718 w 807383"/>
                  <a:gd name="connsiteY92" fmla="*/ 618553 h 1092517"/>
                  <a:gd name="connsiteX93" fmla="*/ 30575 w 807383"/>
                  <a:gd name="connsiteY93" fmla="*/ 620268 h 1092517"/>
                  <a:gd name="connsiteX94" fmla="*/ 32004 w 807383"/>
                  <a:gd name="connsiteY94" fmla="*/ 632841 h 1092517"/>
                  <a:gd name="connsiteX95" fmla="*/ 33718 w 807383"/>
                  <a:gd name="connsiteY95" fmla="*/ 710374 h 1092517"/>
                  <a:gd name="connsiteX96" fmla="*/ 3715 w 807383"/>
                  <a:gd name="connsiteY96" fmla="*/ 742760 h 1092517"/>
                  <a:gd name="connsiteX97" fmla="*/ 0 w 807383"/>
                  <a:gd name="connsiteY97" fmla="*/ 744283 h 1092517"/>
                  <a:gd name="connsiteX98" fmla="*/ 33528 w 807383"/>
                  <a:gd name="connsiteY98" fmla="*/ 774287 h 1092517"/>
                  <a:gd name="connsiteX99" fmla="*/ 33814 w 807383"/>
                  <a:gd name="connsiteY99" fmla="*/ 774668 h 1092517"/>
                  <a:gd name="connsiteX100" fmla="*/ 60103 w 807383"/>
                  <a:gd name="connsiteY100" fmla="*/ 829437 h 1092517"/>
                  <a:gd name="connsiteX101" fmla="*/ 63055 w 807383"/>
                  <a:gd name="connsiteY101" fmla="*/ 842867 h 1092517"/>
                  <a:gd name="connsiteX102" fmla="*/ 77248 w 807383"/>
                  <a:gd name="connsiteY102" fmla="*/ 861250 h 1092517"/>
                  <a:gd name="connsiteX103" fmla="*/ 95917 w 807383"/>
                  <a:gd name="connsiteY103" fmla="*/ 866775 h 1092517"/>
                  <a:gd name="connsiteX104" fmla="*/ 127635 w 807383"/>
                  <a:gd name="connsiteY104" fmla="*/ 862679 h 1092517"/>
                  <a:gd name="connsiteX105" fmla="*/ 142780 w 807383"/>
                  <a:gd name="connsiteY105" fmla="*/ 854869 h 1092517"/>
                  <a:gd name="connsiteX106" fmla="*/ 162878 w 807383"/>
                  <a:gd name="connsiteY106" fmla="*/ 844106 h 1092517"/>
                  <a:gd name="connsiteX107" fmla="*/ 208693 w 807383"/>
                  <a:gd name="connsiteY107" fmla="*/ 828389 h 1092517"/>
                  <a:gd name="connsiteX108" fmla="*/ 258223 w 807383"/>
                  <a:gd name="connsiteY108" fmla="*/ 838581 h 1092517"/>
                  <a:gd name="connsiteX109" fmla="*/ 301942 w 807383"/>
                  <a:gd name="connsiteY109" fmla="*/ 856964 h 1092517"/>
                  <a:gd name="connsiteX110" fmla="*/ 314230 w 807383"/>
                  <a:gd name="connsiteY110" fmla="*/ 875919 h 1092517"/>
                  <a:gd name="connsiteX111" fmla="*/ 304038 w 807383"/>
                  <a:gd name="connsiteY111" fmla="*/ 886778 h 1092517"/>
                  <a:gd name="connsiteX112" fmla="*/ 293275 w 807383"/>
                  <a:gd name="connsiteY112" fmla="*/ 896683 h 1092517"/>
                  <a:gd name="connsiteX113" fmla="*/ 293275 w 807383"/>
                  <a:gd name="connsiteY113" fmla="*/ 896969 h 1092517"/>
                  <a:gd name="connsiteX114" fmla="*/ 292132 w 807383"/>
                  <a:gd name="connsiteY114" fmla="*/ 914781 h 1092517"/>
                  <a:gd name="connsiteX115" fmla="*/ 297942 w 807383"/>
                  <a:gd name="connsiteY115" fmla="*/ 936879 h 1092517"/>
                  <a:gd name="connsiteX116" fmla="*/ 303467 w 807383"/>
                  <a:gd name="connsiteY116" fmla="*/ 1000125 h 1092517"/>
                  <a:gd name="connsiteX117" fmla="*/ 304895 w 807383"/>
                  <a:gd name="connsiteY117" fmla="*/ 1010031 h 1092517"/>
                  <a:gd name="connsiteX118" fmla="*/ 306324 w 807383"/>
                  <a:gd name="connsiteY118" fmla="*/ 1015556 h 1092517"/>
                  <a:gd name="connsiteX119" fmla="*/ 329089 w 807383"/>
                  <a:gd name="connsiteY119" fmla="*/ 1041178 h 1092517"/>
                  <a:gd name="connsiteX120" fmla="*/ 328803 w 807383"/>
                  <a:gd name="connsiteY120" fmla="*/ 1041178 h 1092517"/>
                  <a:gd name="connsiteX121" fmla="*/ 366427 w 807383"/>
                  <a:gd name="connsiteY121" fmla="*/ 1082326 h 1092517"/>
                  <a:gd name="connsiteX122" fmla="*/ 366713 w 807383"/>
                  <a:gd name="connsiteY122" fmla="*/ 1082897 h 1092517"/>
                  <a:gd name="connsiteX123" fmla="*/ 371951 w 807383"/>
                  <a:gd name="connsiteY123" fmla="*/ 1092518 h 1092517"/>
                  <a:gd name="connsiteX124" fmla="*/ 372809 w 807383"/>
                  <a:gd name="connsiteY124" fmla="*/ 1091851 h 1092517"/>
                  <a:gd name="connsiteX125" fmla="*/ 372809 w 807383"/>
                  <a:gd name="connsiteY125" fmla="*/ 1086326 h 1092517"/>
                  <a:gd name="connsiteX126" fmla="*/ 375475 w 807383"/>
                  <a:gd name="connsiteY126" fmla="*/ 1068515 h 1092517"/>
                  <a:gd name="connsiteX127" fmla="*/ 385382 w 807383"/>
                  <a:gd name="connsiteY127" fmla="*/ 1039082 h 1092517"/>
                  <a:gd name="connsiteX128" fmla="*/ 396812 w 807383"/>
                  <a:gd name="connsiteY128" fmla="*/ 1014032 h 1092517"/>
                  <a:gd name="connsiteX129" fmla="*/ 426244 w 807383"/>
                  <a:gd name="connsiteY129" fmla="*/ 1017746 h 1092517"/>
                  <a:gd name="connsiteX130" fmla="*/ 450151 w 807383"/>
                  <a:gd name="connsiteY130" fmla="*/ 1036129 h 1092517"/>
                  <a:gd name="connsiteX131" fmla="*/ 454247 w 807383"/>
                  <a:gd name="connsiteY131" fmla="*/ 1039654 h 1092517"/>
                  <a:gd name="connsiteX132" fmla="*/ 471202 w 807383"/>
                  <a:gd name="connsiteY132" fmla="*/ 1059466 h 1092517"/>
                  <a:gd name="connsiteX133" fmla="*/ 491966 w 807383"/>
                  <a:gd name="connsiteY133" fmla="*/ 1083088 h 1092517"/>
                  <a:gd name="connsiteX134" fmla="*/ 492157 w 807383"/>
                  <a:gd name="connsiteY134" fmla="*/ 1083088 h 1092517"/>
                  <a:gd name="connsiteX135" fmla="*/ 614839 w 807383"/>
                  <a:gd name="connsiteY135" fmla="*/ 1002887 h 1092517"/>
                  <a:gd name="connsiteX136" fmla="*/ 637889 w 807383"/>
                  <a:gd name="connsiteY136" fmla="*/ 987457 h 1092517"/>
                  <a:gd name="connsiteX137" fmla="*/ 650938 w 807383"/>
                  <a:gd name="connsiteY137" fmla="*/ 978122 h 1092517"/>
                  <a:gd name="connsiteX138" fmla="*/ 651224 w 807383"/>
                  <a:gd name="connsiteY138" fmla="*/ 978122 h 1092517"/>
                  <a:gd name="connsiteX139" fmla="*/ 761143 w 807383"/>
                  <a:gd name="connsiteY139" fmla="*/ 896493 h 1092517"/>
                  <a:gd name="connsiteX140" fmla="*/ 778574 w 807383"/>
                  <a:gd name="connsiteY140" fmla="*/ 883063 h 1092517"/>
                  <a:gd name="connsiteX141" fmla="*/ 785527 w 807383"/>
                  <a:gd name="connsiteY141" fmla="*/ 877157 h 1092517"/>
                  <a:gd name="connsiteX142" fmla="*/ 801243 w 807383"/>
                  <a:gd name="connsiteY142" fmla="*/ 863727 h 1092517"/>
                  <a:gd name="connsiteX143" fmla="*/ 807339 w 807383"/>
                  <a:gd name="connsiteY143" fmla="*/ 859060 h 1092517"/>
                  <a:gd name="connsiteX144" fmla="*/ 805053 w 807383"/>
                  <a:gd name="connsiteY144" fmla="*/ 852107 h 1092517"/>
                  <a:gd name="connsiteX145" fmla="*/ 794861 w 807383"/>
                  <a:gd name="connsiteY145" fmla="*/ 832485 h 1092517"/>
                  <a:gd name="connsiteX146" fmla="*/ 779145 w 807383"/>
                  <a:gd name="connsiteY146" fmla="*/ 817626 h 1092517"/>
                  <a:gd name="connsiteX147" fmla="*/ 766001 w 807383"/>
                  <a:gd name="connsiteY147" fmla="*/ 805624 h 1092517"/>
                  <a:gd name="connsiteX148" fmla="*/ 761619 w 807383"/>
                  <a:gd name="connsiteY148" fmla="*/ 790765 h 1092517"/>
                  <a:gd name="connsiteX149" fmla="*/ 755523 w 807383"/>
                  <a:gd name="connsiteY149" fmla="*/ 757809 h 1092517"/>
                  <a:gd name="connsiteX150" fmla="*/ 726948 w 807383"/>
                  <a:gd name="connsiteY150" fmla="*/ 674751 h 1092517"/>
                  <a:gd name="connsiteX151" fmla="*/ 721328 w 807383"/>
                  <a:gd name="connsiteY151" fmla="*/ 663607 h 1092517"/>
                  <a:gd name="connsiteX152" fmla="*/ 716947 w 807383"/>
                  <a:gd name="connsiteY152" fmla="*/ 657797 h 1092517"/>
                  <a:gd name="connsiteX153" fmla="*/ 701516 w 807383"/>
                  <a:gd name="connsiteY153" fmla="*/ 648462 h 1092517"/>
                  <a:gd name="connsiteX154" fmla="*/ 685705 w 807383"/>
                  <a:gd name="connsiteY154" fmla="*/ 641699 h 1092517"/>
                  <a:gd name="connsiteX155" fmla="*/ 667036 w 807383"/>
                  <a:gd name="connsiteY155" fmla="*/ 635032 h 1092517"/>
                  <a:gd name="connsiteX156" fmla="*/ 654463 w 807383"/>
                  <a:gd name="connsiteY156" fmla="*/ 631317 h 1092517"/>
                  <a:gd name="connsiteX157" fmla="*/ 647224 w 807383"/>
                  <a:gd name="connsiteY157" fmla="*/ 609410 h 1092517"/>
                  <a:gd name="connsiteX158" fmla="*/ 648367 w 807383"/>
                  <a:gd name="connsiteY158" fmla="*/ 604742 h 1092517"/>
                  <a:gd name="connsiteX159" fmla="*/ 632079 w 807383"/>
                  <a:gd name="connsiteY159" fmla="*/ 588454 h 1092517"/>
                  <a:gd name="connsiteX160" fmla="*/ 629126 w 807383"/>
                  <a:gd name="connsiteY160" fmla="*/ 584359 h 1092517"/>
                  <a:gd name="connsiteX161" fmla="*/ 626459 w 807383"/>
                  <a:gd name="connsiteY161" fmla="*/ 579977 h 1092517"/>
                  <a:gd name="connsiteX162" fmla="*/ 626459 w 807383"/>
                  <a:gd name="connsiteY162" fmla="*/ 579787 h 1092517"/>
                  <a:gd name="connsiteX163" fmla="*/ 635222 w 807383"/>
                  <a:gd name="connsiteY163" fmla="*/ 561023 h 1092517"/>
                  <a:gd name="connsiteX164" fmla="*/ 639032 w 807383"/>
                  <a:gd name="connsiteY164" fmla="*/ 559308 h 1092517"/>
                  <a:gd name="connsiteX165" fmla="*/ 638461 w 807383"/>
                  <a:gd name="connsiteY165" fmla="*/ 540639 h 1092517"/>
                  <a:gd name="connsiteX166" fmla="*/ 638175 w 807383"/>
                  <a:gd name="connsiteY166" fmla="*/ 515874 h 1092517"/>
                  <a:gd name="connsiteX167" fmla="*/ 638175 w 807383"/>
                  <a:gd name="connsiteY167" fmla="*/ 515303 h 1092517"/>
                  <a:gd name="connsiteX168" fmla="*/ 633222 w 807383"/>
                  <a:gd name="connsiteY168" fmla="*/ 501206 h 1092517"/>
                  <a:gd name="connsiteX169" fmla="*/ 621030 w 807383"/>
                  <a:gd name="connsiteY169" fmla="*/ 484632 h 1092517"/>
                  <a:gd name="connsiteX170" fmla="*/ 618077 w 807383"/>
                  <a:gd name="connsiteY170" fmla="*/ 461582 h 1092517"/>
                  <a:gd name="connsiteX171" fmla="*/ 630364 w 807383"/>
                  <a:gd name="connsiteY171" fmla="*/ 459295 h 1092517"/>
                  <a:gd name="connsiteX172" fmla="*/ 644080 w 807383"/>
                  <a:gd name="connsiteY172" fmla="*/ 457200 h 1092517"/>
                  <a:gd name="connsiteX173" fmla="*/ 644366 w 807383"/>
                  <a:gd name="connsiteY173" fmla="*/ 457200 h 1092517"/>
                  <a:gd name="connsiteX174" fmla="*/ 653701 w 807383"/>
                  <a:gd name="connsiteY174" fmla="*/ 451961 h 1092517"/>
                  <a:gd name="connsiteX175" fmla="*/ 661321 w 807383"/>
                  <a:gd name="connsiteY175" fmla="*/ 442722 h 1092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807383" h="1092517">
                    <a:moveTo>
                      <a:pt x="661511" y="442912"/>
                    </a:moveTo>
                    <a:cubicBezTo>
                      <a:pt x="662940" y="439388"/>
                      <a:pt x="661511" y="438531"/>
                      <a:pt x="659511" y="437007"/>
                    </a:cubicBezTo>
                    <a:cubicBezTo>
                      <a:pt x="656272" y="435007"/>
                      <a:pt x="652748" y="432625"/>
                      <a:pt x="650176" y="428625"/>
                    </a:cubicBezTo>
                    <a:cubicBezTo>
                      <a:pt x="644366" y="419576"/>
                      <a:pt x="649319" y="398050"/>
                      <a:pt x="651701" y="388620"/>
                    </a:cubicBezTo>
                    <a:lnTo>
                      <a:pt x="648462" y="376333"/>
                    </a:lnTo>
                    <a:cubicBezTo>
                      <a:pt x="643223" y="377190"/>
                      <a:pt x="633889" y="377761"/>
                      <a:pt x="619316" y="377190"/>
                    </a:cubicBezTo>
                    <a:cubicBezTo>
                      <a:pt x="603313" y="376619"/>
                      <a:pt x="598265" y="372808"/>
                      <a:pt x="593979" y="369665"/>
                    </a:cubicBezTo>
                    <a:cubicBezTo>
                      <a:pt x="591598" y="367951"/>
                      <a:pt x="589883" y="366427"/>
                      <a:pt x="584073" y="366427"/>
                    </a:cubicBezTo>
                    <a:cubicBezTo>
                      <a:pt x="575596" y="366427"/>
                      <a:pt x="571786" y="366998"/>
                      <a:pt x="567118" y="367570"/>
                    </a:cubicBezTo>
                    <a:cubicBezTo>
                      <a:pt x="561880" y="368427"/>
                      <a:pt x="555403" y="368998"/>
                      <a:pt x="541972" y="369570"/>
                    </a:cubicBezTo>
                    <a:cubicBezTo>
                      <a:pt x="525685" y="370427"/>
                      <a:pt x="521017" y="364903"/>
                      <a:pt x="520732" y="357569"/>
                    </a:cubicBezTo>
                    <a:cubicBezTo>
                      <a:pt x="520732" y="354330"/>
                      <a:pt x="521589" y="351758"/>
                      <a:pt x="522161" y="348806"/>
                    </a:cubicBezTo>
                    <a:cubicBezTo>
                      <a:pt x="522732" y="346996"/>
                      <a:pt x="523304" y="345281"/>
                      <a:pt x="523304" y="344710"/>
                    </a:cubicBezTo>
                    <a:lnTo>
                      <a:pt x="523018" y="344710"/>
                    </a:lnTo>
                    <a:cubicBezTo>
                      <a:pt x="522065" y="344995"/>
                      <a:pt x="521208" y="345281"/>
                      <a:pt x="520351" y="345853"/>
                    </a:cubicBezTo>
                    <a:cubicBezTo>
                      <a:pt x="519493" y="346424"/>
                      <a:pt x="518922" y="346996"/>
                      <a:pt x="518636" y="347282"/>
                    </a:cubicBezTo>
                    <a:cubicBezTo>
                      <a:pt x="511969" y="356807"/>
                      <a:pt x="511588" y="355473"/>
                      <a:pt x="506063" y="356044"/>
                    </a:cubicBezTo>
                    <a:cubicBezTo>
                      <a:pt x="495586" y="357187"/>
                      <a:pt x="482441" y="339471"/>
                      <a:pt x="482441" y="339471"/>
                    </a:cubicBezTo>
                    <a:lnTo>
                      <a:pt x="481870" y="339185"/>
                    </a:lnTo>
                    <a:lnTo>
                      <a:pt x="481584" y="338614"/>
                    </a:lnTo>
                    <a:cubicBezTo>
                      <a:pt x="481584" y="338614"/>
                      <a:pt x="472821" y="330708"/>
                      <a:pt x="463201" y="330708"/>
                    </a:cubicBezTo>
                    <a:cubicBezTo>
                      <a:pt x="454533" y="330708"/>
                      <a:pt x="436912" y="329279"/>
                      <a:pt x="420910" y="326898"/>
                    </a:cubicBezTo>
                    <a:cubicBezTo>
                      <a:pt x="392716" y="325183"/>
                      <a:pt x="384143" y="312325"/>
                      <a:pt x="400812" y="292227"/>
                    </a:cubicBezTo>
                    <a:cubicBezTo>
                      <a:pt x="400431" y="283273"/>
                      <a:pt x="398145" y="250507"/>
                      <a:pt x="388525" y="238887"/>
                    </a:cubicBezTo>
                    <a:cubicBezTo>
                      <a:pt x="380047" y="227838"/>
                      <a:pt x="381191" y="222314"/>
                      <a:pt x="386429" y="218218"/>
                    </a:cubicBezTo>
                    <a:cubicBezTo>
                      <a:pt x="388525" y="216503"/>
                      <a:pt x="391096" y="215551"/>
                      <a:pt x="393763" y="214694"/>
                    </a:cubicBezTo>
                    <a:cubicBezTo>
                      <a:pt x="395478" y="214122"/>
                      <a:pt x="397478" y="213550"/>
                      <a:pt x="398431" y="212598"/>
                    </a:cubicBezTo>
                    <a:lnTo>
                      <a:pt x="398812" y="212598"/>
                    </a:lnTo>
                    <a:cubicBezTo>
                      <a:pt x="400526" y="211169"/>
                      <a:pt x="401669" y="207931"/>
                      <a:pt x="402050" y="205359"/>
                    </a:cubicBezTo>
                    <a:lnTo>
                      <a:pt x="402050" y="203359"/>
                    </a:lnTo>
                    <a:cubicBezTo>
                      <a:pt x="396812" y="202787"/>
                      <a:pt x="387477" y="201358"/>
                      <a:pt x="375475" y="198691"/>
                    </a:cubicBezTo>
                    <a:cubicBezTo>
                      <a:pt x="372809" y="198215"/>
                      <a:pt x="369951" y="197263"/>
                      <a:pt x="366998" y="196691"/>
                    </a:cubicBezTo>
                    <a:cubicBezTo>
                      <a:pt x="363569" y="195834"/>
                      <a:pt x="360617" y="194977"/>
                      <a:pt x="357950" y="194405"/>
                    </a:cubicBezTo>
                    <a:lnTo>
                      <a:pt x="356235" y="194024"/>
                    </a:lnTo>
                    <a:cubicBezTo>
                      <a:pt x="336709" y="188786"/>
                      <a:pt x="336709" y="179451"/>
                      <a:pt x="339090" y="170688"/>
                    </a:cubicBezTo>
                    <a:cubicBezTo>
                      <a:pt x="339376" y="169831"/>
                      <a:pt x="339662" y="168688"/>
                      <a:pt x="339947" y="167449"/>
                    </a:cubicBezTo>
                    <a:cubicBezTo>
                      <a:pt x="340519" y="166021"/>
                      <a:pt x="340805" y="164211"/>
                      <a:pt x="340805" y="163640"/>
                    </a:cubicBezTo>
                    <a:cubicBezTo>
                      <a:pt x="340805" y="162497"/>
                      <a:pt x="325374" y="153067"/>
                      <a:pt x="310515" y="143827"/>
                    </a:cubicBezTo>
                    <a:cubicBezTo>
                      <a:pt x="298323" y="136589"/>
                      <a:pt x="286607" y="129254"/>
                      <a:pt x="281368" y="124301"/>
                    </a:cubicBezTo>
                    <a:lnTo>
                      <a:pt x="281083" y="124301"/>
                    </a:lnTo>
                    <a:lnTo>
                      <a:pt x="280797" y="124015"/>
                    </a:lnTo>
                    <a:lnTo>
                      <a:pt x="280797" y="123730"/>
                    </a:lnTo>
                    <a:cubicBezTo>
                      <a:pt x="273463" y="116967"/>
                      <a:pt x="274606" y="112014"/>
                      <a:pt x="278416" y="107918"/>
                    </a:cubicBezTo>
                    <a:cubicBezTo>
                      <a:pt x="279845" y="106490"/>
                      <a:pt x="281368" y="105632"/>
                      <a:pt x="282797" y="104680"/>
                    </a:cubicBezTo>
                    <a:lnTo>
                      <a:pt x="283083" y="104489"/>
                    </a:lnTo>
                    <a:cubicBezTo>
                      <a:pt x="274606" y="92488"/>
                      <a:pt x="289465" y="80296"/>
                      <a:pt x="298799" y="72676"/>
                    </a:cubicBezTo>
                    <a:cubicBezTo>
                      <a:pt x="299942" y="71819"/>
                      <a:pt x="301085" y="70961"/>
                      <a:pt x="302038" y="70104"/>
                    </a:cubicBezTo>
                    <a:cubicBezTo>
                      <a:pt x="304609" y="67723"/>
                      <a:pt x="306134" y="64484"/>
                      <a:pt x="305181" y="61055"/>
                    </a:cubicBezTo>
                    <a:cubicBezTo>
                      <a:pt x="304895" y="60484"/>
                      <a:pt x="304609" y="59626"/>
                      <a:pt x="304324" y="58674"/>
                    </a:cubicBezTo>
                    <a:cubicBezTo>
                      <a:pt x="304038" y="58102"/>
                      <a:pt x="303467" y="57245"/>
                      <a:pt x="302895" y="56007"/>
                    </a:cubicBezTo>
                    <a:cubicBezTo>
                      <a:pt x="300514" y="52578"/>
                      <a:pt x="294989" y="50768"/>
                      <a:pt x="286512" y="48101"/>
                    </a:cubicBezTo>
                    <a:cubicBezTo>
                      <a:pt x="279559" y="45815"/>
                      <a:pt x="270796" y="42958"/>
                      <a:pt x="260223" y="38195"/>
                    </a:cubicBezTo>
                    <a:cubicBezTo>
                      <a:pt x="250603" y="33814"/>
                      <a:pt x="234601" y="26289"/>
                      <a:pt x="218599" y="18669"/>
                    </a:cubicBezTo>
                    <a:lnTo>
                      <a:pt x="178975" y="0"/>
                    </a:lnTo>
                    <a:cubicBezTo>
                      <a:pt x="178689" y="1429"/>
                      <a:pt x="178403" y="2572"/>
                      <a:pt x="178117" y="4096"/>
                    </a:cubicBezTo>
                    <a:cubicBezTo>
                      <a:pt x="176975" y="9620"/>
                      <a:pt x="175165" y="14859"/>
                      <a:pt x="173736" y="16669"/>
                    </a:cubicBezTo>
                    <a:lnTo>
                      <a:pt x="173736" y="16954"/>
                    </a:lnTo>
                    <a:cubicBezTo>
                      <a:pt x="173164" y="17812"/>
                      <a:pt x="172021" y="18955"/>
                      <a:pt x="170212" y="20479"/>
                    </a:cubicBezTo>
                    <a:cubicBezTo>
                      <a:pt x="169069" y="21622"/>
                      <a:pt x="167259" y="23050"/>
                      <a:pt x="164973" y="24860"/>
                    </a:cubicBezTo>
                    <a:cubicBezTo>
                      <a:pt x="154781" y="32766"/>
                      <a:pt x="137636" y="45339"/>
                      <a:pt x="130302" y="48768"/>
                    </a:cubicBezTo>
                    <a:lnTo>
                      <a:pt x="130302" y="49054"/>
                    </a:lnTo>
                    <a:lnTo>
                      <a:pt x="130016" y="49054"/>
                    </a:lnTo>
                    <a:cubicBezTo>
                      <a:pt x="128588" y="49625"/>
                      <a:pt x="126873" y="50482"/>
                      <a:pt x="124778" y="51054"/>
                    </a:cubicBezTo>
                    <a:cubicBezTo>
                      <a:pt x="122777" y="51911"/>
                      <a:pt x="120682" y="52578"/>
                      <a:pt x="118967" y="53149"/>
                    </a:cubicBezTo>
                    <a:cubicBezTo>
                      <a:pt x="108204" y="55721"/>
                      <a:pt x="95345" y="57531"/>
                      <a:pt x="90107" y="57531"/>
                    </a:cubicBezTo>
                    <a:cubicBezTo>
                      <a:pt x="87154" y="57531"/>
                      <a:pt x="84582" y="56674"/>
                      <a:pt x="81629" y="55817"/>
                    </a:cubicBezTo>
                    <a:cubicBezTo>
                      <a:pt x="78200" y="54673"/>
                      <a:pt x="74676" y="53530"/>
                      <a:pt x="70866" y="57055"/>
                    </a:cubicBezTo>
                    <a:cubicBezTo>
                      <a:pt x="70009" y="57912"/>
                      <a:pt x="68866" y="59341"/>
                      <a:pt x="67913" y="60865"/>
                    </a:cubicBezTo>
                    <a:cubicBezTo>
                      <a:pt x="66770" y="62579"/>
                      <a:pt x="65627" y="64579"/>
                      <a:pt x="64389" y="66961"/>
                    </a:cubicBezTo>
                    <a:cubicBezTo>
                      <a:pt x="58293" y="79248"/>
                      <a:pt x="53340" y="96393"/>
                      <a:pt x="53340" y="103918"/>
                    </a:cubicBezTo>
                    <a:lnTo>
                      <a:pt x="53340" y="104203"/>
                    </a:lnTo>
                    <a:cubicBezTo>
                      <a:pt x="53340" y="112109"/>
                      <a:pt x="46387" y="134779"/>
                      <a:pt x="40481" y="153829"/>
                    </a:cubicBezTo>
                    <a:cubicBezTo>
                      <a:pt x="36386" y="166592"/>
                      <a:pt x="33242" y="177356"/>
                      <a:pt x="33242" y="178879"/>
                    </a:cubicBezTo>
                    <a:lnTo>
                      <a:pt x="33242" y="179165"/>
                    </a:lnTo>
                    <a:cubicBezTo>
                      <a:pt x="32957" y="182023"/>
                      <a:pt x="31242" y="187547"/>
                      <a:pt x="29146" y="194024"/>
                    </a:cubicBezTo>
                    <a:cubicBezTo>
                      <a:pt x="25622" y="204216"/>
                      <a:pt x="21336" y="217646"/>
                      <a:pt x="22670" y="220313"/>
                    </a:cubicBezTo>
                    <a:lnTo>
                      <a:pt x="22670" y="220599"/>
                    </a:lnTo>
                    <a:cubicBezTo>
                      <a:pt x="25908" y="226790"/>
                      <a:pt x="27908" y="240982"/>
                      <a:pt x="29432" y="252031"/>
                    </a:cubicBezTo>
                    <a:cubicBezTo>
                      <a:pt x="30289" y="257556"/>
                      <a:pt x="30861" y="261937"/>
                      <a:pt x="31147" y="263176"/>
                    </a:cubicBezTo>
                    <a:cubicBezTo>
                      <a:pt x="33528" y="270415"/>
                      <a:pt x="32290" y="327279"/>
                      <a:pt x="32004" y="335756"/>
                    </a:cubicBezTo>
                    <a:cubicBezTo>
                      <a:pt x="33433" y="339566"/>
                      <a:pt x="38767" y="352711"/>
                      <a:pt x="40481" y="357283"/>
                    </a:cubicBezTo>
                    <a:lnTo>
                      <a:pt x="98203" y="470059"/>
                    </a:lnTo>
                    <a:lnTo>
                      <a:pt x="100870" y="475012"/>
                    </a:lnTo>
                    <a:lnTo>
                      <a:pt x="96203" y="477965"/>
                    </a:lnTo>
                    <a:cubicBezTo>
                      <a:pt x="96203" y="477965"/>
                      <a:pt x="23336" y="523494"/>
                      <a:pt x="28575" y="530161"/>
                    </a:cubicBezTo>
                    <a:cubicBezTo>
                      <a:pt x="32957" y="536067"/>
                      <a:pt x="37909" y="544163"/>
                      <a:pt x="42863" y="552640"/>
                    </a:cubicBezTo>
                    <a:cubicBezTo>
                      <a:pt x="48958" y="562832"/>
                      <a:pt x="55340" y="573405"/>
                      <a:pt x="60103" y="578644"/>
                    </a:cubicBezTo>
                    <a:lnTo>
                      <a:pt x="62389" y="580930"/>
                    </a:lnTo>
                    <a:cubicBezTo>
                      <a:pt x="72295" y="592265"/>
                      <a:pt x="74009" y="594074"/>
                      <a:pt x="69056" y="601599"/>
                    </a:cubicBezTo>
                    <a:cubicBezTo>
                      <a:pt x="68771" y="602170"/>
                      <a:pt x="68199" y="603599"/>
                      <a:pt x="67628" y="605123"/>
                    </a:cubicBezTo>
                    <a:cubicBezTo>
                      <a:pt x="64675" y="611886"/>
                      <a:pt x="60960" y="621125"/>
                      <a:pt x="51245" y="622935"/>
                    </a:cubicBezTo>
                    <a:cubicBezTo>
                      <a:pt x="46292" y="623411"/>
                      <a:pt x="39910" y="622935"/>
                      <a:pt x="34385" y="622364"/>
                    </a:cubicBezTo>
                    <a:cubicBezTo>
                      <a:pt x="31528" y="622078"/>
                      <a:pt x="30861" y="615029"/>
                      <a:pt x="29718" y="618553"/>
                    </a:cubicBezTo>
                    <a:cubicBezTo>
                      <a:pt x="29718" y="619125"/>
                      <a:pt x="30289" y="619125"/>
                      <a:pt x="30575" y="620268"/>
                    </a:cubicBezTo>
                    <a:cubicBezTo>
                      <a:pt x="31433" y="624078"/>
                      <a:pt x="32575" y="628745"/>
                      <a:pt x="32004" y="632841"/>
                    </a:cubicBezTo>
                    <a:cubicBezTo>
                      <a:pt x="34385" y="645700"/>
                      <a:pt x="41624" y="687991"/>
                      <a:pt x="33718" y="710374"/>
                    </a:cubicBezTo>
                    <a:cubicBezTo>
                      <a:pt x="25622" y="733425"/>
                      <a:pt x="14192" y="738092"/>
                      <a:pt x="3715" y="742760"/>
                    </a:cubicBezTo>
                    <a:cubicBezTo>
                      <a:pt x="2286" y="743140"/>
                      <a:pt x="1143" y="743617"/>
                      <a:pt x="0" y="744283"/>
                    </a:cubicBezTo>
                    <a:cubicBezTo>
                      <a:pt x="4096" y="751523"/>
                      <a:pt x="20669" y="764381"/>
                      <a:pt x="33528" y="774287"/>
                    </a:cubicBezTo>
                    <a:lnTo>
                      <a:pt x="33814" y="774668"/>
                    </a:lnTo>
                    <a:cubicBezTo>
                      <a:pt x="51340" y="788099"/>
                      <a:pt x="54578" y="803148"/>
                      <a:pt x="60103" y="829437"/>
                    </a:cubicBezTo>
                    <a:cubicBezTo>
                      <a:pt x="61246" y="833533"/>
                      <a:pt x="62103" y="838486"/>
                      <a:pt x="63055" y="842867"/>
                    </a:cubicBezTo>
                    <a:cubicBezTo>
                      <a:pt x="67151" y="860393"/>
                      <a:pt x="71152" y="860679"/>
                      <a:pt x="77248" y="861250"/>
                    </a:cubicBezTo>
                    <a:cubicBezTo>
                      <a:pt x="82201" y="861822"/>
                      <a:pt x="88392" y="862394"/>
                      <a:pt x="95917" y="866775"/>
                    </a:cubicBezTo>
                    <a:cubicBezTo>
                      <a:pt x="107251" y="873538"/>
                      <a:pt x="114014" y="870014"/>
                      <a:pt x="127635" y="862679"/>
                    </a:cubicBezTo>
                    <a:cubicBezTo>
                      <a:pt x="131731" y="860393"/>
                      <a:pt x="136684" y="857726"/>
                      <a:pt x="142780" y="854869"/>
                    </a:cubicBezTo>
                    <a:cubicBezTo>
                      <a:pt x="150400" y="851059"/>
                      <a:pt x="156782" y="847249"/>
                      <a:pt x="162878" y="844106"/>
                    </a:cubicBezTo>
                    <a:cubicBezTo>
                      <a:pt x="177737" y="835628"/>
                      <a:pt x="189167" y="829247"/>
                      <a:pt x="208693" y="828389"/>
                    </a:cubicBezTo>
                    <a:cubicBezTo>
                      <a:pt x="222695" y="827818"/>
                      <a:pt x="240697" y="832485"/>
                      <a:pt x="258223" y="838581"/>
                    </a:cubicBezTo>
                    <a:cubicBezTo>
                      <a:pt x="275463" y="844677"/>
                      <a:pt x="291751" y="852011"/>
                      <a:pt x="301942" y="856964"/>
                    </a:cubicBezTo>
                    <a:cubicBezTo>
                      <a:pt x="314801" y="863060"/>
                      <a:pt x="317373" y="868680"/>
                      <a:pt x="314230" y="875919"/>
                    </a:cubicBezTo>
                    <a:cubicBezTo>
                      <a:pt x="312420" y="879729"/>
                      <a:pt x="308705" y="882968"/>
                      <a:pt x="304038" y="886778"/>
                    </a:cubicBezTo>
                    <a:cubicBezTo>
                      <a:pt x="300895" y="889635"/>
                      <a:pt x="297085" y="892969"/>
                      <a:pt x="293275" y="896683"/>
                    </a:cubicBezTo>
                    <a:lnTo>
                      <a:pt x="293275" y="896969"/>
                    </a:lnTo>
                    <a:cubicBezTo>
                      <a:pt x="286893" y="903637"/>
                      <a:pt x="289179" y="908685"/>
                      <a:pt x="292132" y="914781"/>
                    </a:cubicBezTo>
                    <a:cubicBezTo>
                      <a:pt x="294989" y="920877"/>
                      <a:pt x="297942" y="927640"/>
                      <a:pt x="297942" y="936879"/>
                    </a:cubicBezTo>
                    <a:cubicBezTo>
                      <a:pt x="297942" y="951166"/>
                      <a:pt x="300895" y="980885"/>
                      <a:pt x="303467" y="1000125"/>
                    </a:cubicBezTo>
                    <a:cubicBezTo>
                      <a:pt x="304038" y="1003935"/>
                      <a:pt x="304609" y="1007364"/>
                      <a:pt x="304895" y="1010031"/>
                    </a:cubicBezTo>
                    <a:cubicBezTo>
                      <a:pt x="305467" y="1012603"/>
                      <a:pt x="306038" y="1014412"/>
                      <a:pt x="306324" y="1015556"/>
                    </a:cubicBezTo>
                    <a:cubicBezTo>
                      <a:pt x="307467" y="1019270"/>
                      <a:pt x="317087" y="1028986"/>
                      <a:pt x="329089" y="1041178"/>
                    </a:cubicBezTo>
                    <a:lnTo>
                      <a:pt x="328803" y="1041178"/>
                    </a:lnTo>
                    <a:cubicBezTo>
                      <a:pt x="341090" y="1053465"/>
                      <a:pt x="355092" y="1068038"/>
                      <a:pt x="366427" y="1082326"/>
                    </a:cubicBezTo>
                    <a:lnTo>
                      <a:pt x="366713" y="1082897"/>
                    </a:lnTo>
                    <a:cubicBezTo>
                      <a:pt x="370142" y="1087279"/>
                      <a:pt x="371380" y="1090422"/>
                      <a:pt x="371951" y="1092518"/>
                    </a:cubicBezTo>
                    <a:lnTo>
                      <a:pt x="372809" y="1091851"/>
                    </a:lnTo>
                    <a:lnTo>
                      <a:pt x="372809" y="1086326"/>
                    </a:lnTo>
                    <a:cubicBezTo>
                      <a:pt x="373094" y="1080802"/>
                      <a:pt x="373666" y="1074420"/>
                      <a:pt x="375475" y="1068515"/>
                    </a:cubicBezTo>
                    <a:cubicBezTo>
                      <a:pt x="378047" y="1059752"/>
                      <a:pt x="381667" y="1048988"/>
                      <a:pt x="385382" y="1039082"/>
                    </a:cubicBezTo>
                    <a:cubicBezTo>
                      <a:pt x="389192" y="1028890"/>
                      <a:pt x="393287" y="1019556"/>
                      <a:pt x="396812" y="1014032"/>
                    </a:cubicBezTo>
                    <a:cubicBezTo>
                      <a:pt x="402622" y="1005554"/>
                      <a:pt x="413957" y="1009650"/>
                      <a:pt x="426244" y="1017746"/>
                    </a:cubicBezTo>
                    <a:cubicBezTo>
                      <a:pt x="434340" y="1023271"/>
                      <a:pt x="443484" y="1030891"/>
                      <a:pt x="450151" y="1036129"/>
                    </a:cubicBezTo>
                    <a:lnTo>
                      <a:pt x="454247" y="1039654"/>
                    </a:lnTo>
                    <a:cubicBezTo>
                      <a:pt x="459200" y="1043749"/>
                      <a:pt x="465011" y="1051274"/>
                      <a:pt x="471202" y="1059466"/>
                    </a:cubicBezTo>
                    <a:cubicBezTo>
                      <a:pt x="480536" y="1071182"/>
                      <a:pt x="490157" y="1083659"/>
                      <a:pt x="491966" y="1083088"/>
                    </a:cubicBezTo>
                    <a:lnTo>
                      <a:pt x="492157" y="1083088"/>
                    </a:lnTo>
                    <a:cubicBezTo>
                      <a:pt x="498634" y="1080135"/>
                      <a:pt x="569405" y="1033462"/>
                      <a:pt x="614839" y="1002887"/>
                    </a:cubicBezTo>
                    <a:cubicBezTo>
                      <a:pt x="623030" y="997363"/>
                      <a:pt x="630936" y="992124"/>
                      <a:pt x="637889" y="987457"/>
                    </a:cubicBezTo>
                    <a:cubicBezTo>
                      <a:pt x="644271" y="982980"/>
                      <a:pt x="648938" y="979837"/>
                      <a:pt x="650938" y="978122"/>
                    </a:cubicBezTo>
                    <a:lnTo>
                      <a:pt x="651224" y="978122"/>
                    </a:lnTo>
                    <a:cubicBezTo>
                      <a:pt x="662940" y="969359"/>
                      <a:pt x="725805" y="923258"/>
                      <a:pt x="761143" y="896493"/>
                    </a:cubicBezTo>
                    <a:cubicBezTo>
                      <a:pt x="767525" y="891826"/>
                      <a:pt x="773335" y="887158"/>
                      <a:pt x="778574" y="883063"/>
                    </a:cubicBezTo>
                    <a:cubicBezTo>
                      <a:pt x="782384" y="879824"/>
                      <a:pt x="784955" y="877729"/>
                      <a:pt x="785527" y="877157"/>
                    </a:cubicBezTo>
                    <a:cubicBezTo>
                      <a:pt x="789337" y="872490"/>
                      <a:pt x="795718" y="867823"/>
                      <a:pt x="801243" y="863727"/>
                    </a:cubicBezTo>
                    <a:cubicBezTo>
                      <a:pt x="803243" y="862298"/>
                      <a:pt x="805625" y="860584"/>
                      <a:pt x="807339" y="859060"/>
                    </a:cubicBezTo>
                    <a:cubicBezTo>
                      <a:pt x="807625" y="858774"/>
                      <a:pt x="806482" y="855916"/>
                      <a:pt x="805053" y="852107"/>
                    </a:cubicBezTo>
                    <a:cubicBezTo>
                      <a:pt x="802481" y="846201"/>
                      <a:pt x="798386" y="838962"/>
                      <a:pt x="794861" y="832485"/>
                    </a:cubicBezTo>
                    <a:cubicBezTo>
                      <a:pt x="791051" y="826389"/>
                      <a:pt x="784670" y="821722"/>
                      <a:pt x="779145" y="817626"/>
                    </a:cubicBezTo>
                    <a:cubicBezTo>
                      <a:pt x="773811" y="813816"/>
                      <a:pt x="769239" y="810387"/>
                      <a:pt x="766001" y="805624"/>
                    </a:cubicBezTo>
                    <a:cubicBezTo>
                      <a:pt x="762476" y="800100"/>
                      <a:pt x="762286" y="797147"/>
                      <a:pt x="761619" y="790765"/>
                    </a:cubicBezTo>
                    <a:cubicBezTo>
                      <a:pt x="761429" y="785241"/>
                      <a:pt x="760476" y="775907"/>
                      <a:pt x="755523" y="757809"/>
                    </a:cubicBezTo>
                    <a:cubicBezTo>
                      <a:pt x="748855" y="732758"/>
                      <a:pt x="736854" y="696944"/>
                      <a:pt x="726948" y="674751"/>
                    </a:cubicBezTo>
                    <a:cubicBezTo>
                      <a:pt x="724948" y="670655"/>
                      <a:pt x="723138" y="666940"/>
                      <a:pt x="721328" y="663607"/>
                    </a:cubicBezTo>
                    <a:cubicBezTo>
                      <a:pt x="719614" y="661035"/>
                      <a:pt x="718185" y="658940"/>
                      <a:pt x="716947" y="657797"/>
                    </a:cubicBezTo>
                    <a:cubicBezTo>
                      <a:pt x="711137" y="651986"/>
                      <a:pt x="706755" y="650272"/>
                      <a:pt x="701516" y="648462"/>
                    </a:cubicBezTo>
                    <a:cubicBezTo>
                      <a:pt x="697135" y="647033"/>
                      <a:pt x="692468" y="645224"/>
                      <a:pt x="685705" y="641699"/>
                    </a:cubicBezTo>
                    <a:cubicBezTo>
                      <a:pt x="677323" y="637127"/>
                      <a:pt x="672084" y="635984"/>
                      <a:pt x="667036" y="635032"/>
                    </a:cubicBezTo>
                    <a:cubicBezTo>
                      <a:pt x="662940" y="634174"/>
                      <a:pt x="659225" y="633317"/>
                      <a:pt x="654463" y="631317"/>
                    </a:cubicBezTo>
                    <a:cubicBezTo>
                      <a:pt x="644271" y="626364"/>
                      <a:pt x="645795" y="617315"/>
                      <a:pt x="647224" y="609410"/>
                    </a:cubicBezTo>
                    <a:cubicBezTo>
                      <a:pt x="647509" y="606838"/>
                      <a:pt x="648938" y="605123"/>
                      <a:pt x="648367" y="604742"/>
                    </a:cubicBezTo>
                    <a:cubicBezTo>
                      <a:pt x="644271" y="601599"/>
                      <a:pt x="637604" y="595122"/>
                      <a:pt x="632079" y="588454"/>
                    </a:cubicBezTo>
                    <a:cubicBezTo>
                      <a:pt x="631126" y="587311"/>
                      <a:pt x="630269" y="585883"/>
                      <a:pt x="629126" y="584359"/>
                    </a:cubicBezTo>
                    <a:cubicBezTo>
                      <a:pt x="628269" y="582930"/>
                      <a:pt x="627412" y="581501"/>
                      <a:pt x="626459" y="579977"/>
                    </a:cubicBezTo>
                    <a:lnTo>
                      <a:pt x="626459" y="579787"/>
                    </a:lnTo>
                    <a:cubicBezTo>
                      <a:pt x="620935" y="569595"/>
                      <a:pt x="628174" y="565214"/>
                      <a:pt x="635222" y="561023"/>
                    </a:cubicBezTo>
                    <a:cubicBezTo>
                      <a:pt x="637318" y="559879"/>
                      <a:pt x="639032" y="559879"/>
                      <a:pt x="639032" y="559308"/>
                    </a:cubicBezTo>
                    <a:cubicBezTo>
                      <a:pt x="639032" y="555212"/>
                      <a:pt x="638747" y="548545"/>
                      <a:pt x="638461" y="540639"/>
                    </a:cubicBezTo>
                    <a:cubicBezTo>
                      <a:pt x="638461" y="532543"/>
                      <a:pt x="638175" y="523494"/>
                      <a:pt x="638175" y="515874"/>
                    </a:cubicBezTo>
                    <a:lnTo>
                      <a:pt x="638175" y="515303"/>
                    </a:lnTo>
                    <a:cubicBezTo>
                      <a:pt x="638175" y="507682"/>
                      <a:pt x="637604" y="507111"/>
                      <a:pt x="633222" y="501206"/>
                    </a:cubicBezTo>
                    <a:cubicBezTo>
                      <a:pt x="630364" y="497681"/>
                      <a:pt x="626555" y="492823"/>
                      <a:pt x="621030" y="484632"/>
                    </a:cubicBezTo>
                    <a:cubicBezTo>
                      <a:pt x="611981" y="471487"/>
                      <a:pt x="612267" y="465391"/>
                      <a:pt x="618077" y="461582"/>
                    </a:cubicBezTo>
                    <a:cubicBezTo>
                      <a:pt x="621316" y="459295"/>
                      <a:pt x="625412" y="459295"/>
                      <a:pt x="630364" y="459295"/>
                    </a:cubicBezTo>
                    <a:cubicBezTo>
                      <a:pt x="634746" y="459295"/>
                      <a:pt x="640556" y="459581"/>
                      <a:pt x="644080" y="457200"/>
                    </a:cubicBezTo>
                    <a:lnTo>
                      <a:pt x="644366" y="457200"/>
                    </a:lnTo>
                    <a:cubicBezTo>
                      <a:pt x="648462" y="454628"/>
                      <a:pt x="651415" y="453104"/>
                      <a:pt x="653701" y="451961"/>
                    </a:cubicBezTo>
                    <a:cubicBezTo>
                      <a:pt x="657225" y="450247"/>
                      <a:pt x="657797" y="449961"/>
                      <a:pt x="661321" y="442722"/>
                    </a:cubicBezTo>
                  </a:path>
                </a:pathLst>
              </a:custGeom>
              <a:solidFill>
                <a:srgbClr val="0AC28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0" name="Полилиния: фигура 9">
                <a:extLst>
                  <a:ext uri="{FF2B5EF4-FFF2-40B4-BE49-F238E27FC236}">
                    <a16:creationId xmlns:a16="http://schemas.microsoft.com/office/drawing/2014/main" xmlns="" id="{FEBFC833-758D-9860-D22A-C8FE813FAB11}"/>
                  </a:ext>
                </a:extLst>
              </p:cNvPr>
              <p:cNvSpPr/>
              <p:nvPr/>
            </p:nvSpPr>
            <p:spPr>
              <a:xfrm>
                <a:off x="5186775" y="4166864"/>
                <a:ext cx="1212624" cy="1459186"/>
              </a:xfrm>
              <a:custGeom>
                <a:avLst/>
                <a:gdLst>
                  <a:gd name="connsiteX0" fmla="*/ 614591 w 764995"/>
                  <a:gd name="connsiteY0" fmla="*/ 887871 h 920541"/>
                  <a:gd name="connsiteX1" fmla="*/ 633831 w 764995"/>
                  <a:gd name="connsiteY1" fmla="*/ 794240 h 920541"/>
                  <a:gd name="connsiteX2" fmla="*/ 634117 w 764995"/>
                  <a:gd name="connsiteY2" fmla="*/ 793955 h 920541"/>
                  <a:gd name="connsiteX3" fmla="*/ 641070 w 764995"/>
                  <a:gd name="connsiteY3" fmla="*/ 655175 h 920541"/>
                  <a:gd name="connsiteX4" fmla="*/ 641928 w 764995"/>
                  <a:gd name="connsiteY4" fmla="*/ 592787 h 920541"/>
                  <a:gd name="connsiteX5" fmla="*/ 689743 w 764995"/>
                  <a:gd name="connsiteY5" fmla="*/ 560401 h 920541"/>
                  <a:gd name="connsiteX6" fmla="*/ 705459 w 764995"/>
                  <a:gd name="connsiteY6" fmla="*/ 559163 h 920541"/>
                  <a:gd name="connsiteX7" fmla="*/ 721556 w 764995"/>
                  <a:gd name="connsiteY7" fmla="*/ 481058 h 920541"/>
                  <a:gd name="connsiteX8" fmla="*/ 732891 w 764995"/>
                  <a:gd name="connsiteY8" fmla="*/ 402668 h 920541"/>
                  <a:gd name="connsiteX9" fmla="*/ 732891 w 764995"/>
                  <a:gd name="connsiteY9" fmla="*/ 402382 h 920541"/>
                  <a:gd name="connsiteX10" fmla="*/ 738225 w 764995"/>
                  <a:gd name="connsiteY10" fmla="*/ 385237 h 920541"/>
                  <a:gd name="connsiteX11" fmla="*/ 741083 w 764995"/>
                  <a:gd name="connsiteY11" fmla="*/ 367711 h 920541"/>
                  <a:gd name="connsiteX12" fmla="*/ 735177 w 764995"/>
                  <a:gd name="connsiteY12" fmla="*/ 300941 h 920541"/>
                  <a:gd name="connsiteX13" fmla="*/ 734034 w 764995"/>
                  <a:gd name="connsiteY13" fmla="*/ 298083 h 920541"/>
                  <a:gd name="connsiteX14" fmla="*/ 719842 w 764995"/>
                  <a:gd name="connsiteY14" fmla="*/ 282081 h 920541"/>
                  <a:gd name="connsiteX15" fmla="*/ 719842 w 764995"/>
                  <a:gd name="connsiteY15" fmla="*/ 281795 h 920541"/>
                  <a:gd name="connsiteX16" fmla="*/ 708126 w 764995"/>
                  <a:gd name="connsiteY16" fmla="*/ 215977 h 920541"/>
                  <a:gd name="connsiteX17" fmla="*/ 703745 w 764995"/>
                  <a:gd name="connsiteY17" fmla="*/ 186259 h 920541"/>
                  <a:gd name="connsiteX18" fmla="*/ 703459 w 764995"/>
                  <a:gd name="connsiteY18" fmla="*/ 185974 h 920541"/>
                  <a:gd name="connsiteX19" fmla="*/ 702030 w 764995"/>
                  <a:gd name="connsiteY19" fmla="*/ 181878 h 920541"/>
                  <a:gd name="connsiteX20" fmla="*/ 706983 w 764995"/>
                  <a:gd name="connsiteY20" fmla="*/ 125300 h 920541"/>
                  <a:gd name="connsiteX21" fmla="*/ 707269 w 764995"/>
                  <a:gd name="connsiteY21" fmla="*/ 125300 h 920541"/>
                  <a:gd name="connsiteX22" fmla="*/ 740511 w 764995"/>
                  <a:gd name="connsiteY22" fmla="*/ 109298 h 920541"/>
                  <a:gd name="connsiteX23" fmla="*/ 764990 w 764995"/>
                  <a:gd name="connsiteY23" fmla="*/ 98820 h 920541"/>
                  <a:gd name="connsiteX24" fmla="*/ 764990 w 764995"/>
                  <a:gd name="connsiteY24" fmla="*/ 98534 h 920541"/>
                  <a:gd name="connsiteX25" fmla="*/ 740797 w 764995"/>
                  <a:gd name="connsiteY25" fmla="*/ 87771 h 920541"/>
                  <a:gd name="connsiteX26" fmla="*/ 722699 w 764995"/>
                  <a:gd name="connsiteY26" fmla="*/ 80818 h 920541"/>
                  <a:gd name="connsiteX27" fmla="*/ 720699 w 764995"/>
                  <a:gd name="connsiteY27" fmla="*/ 79675 h 920541"/>
                  <a:gd name="connsiteX28" fmla="*/ 711936 w 764995"/>
                  <a:gd name="connsiteY28" fmla="*/ 45575 h 920541"/>
                  <a:gd name="connsiteX29" fmla="*/ 715460 w 764995"/>
                  <a:gd name="connsiteY29" fmla="*/ 19286 h 920541"/>
                  <a:gd name="connsiteX30" fmla="*/ 677932 w 764995"/>
                  <a:gd name="connsiteY30" fmla="*/ 25668 h 920541"/>
                  <a:gd name="connsiteX31" fmla="*/ 653357 w 764995"/>
                  <a:gd name="connsiteY31" fmla="*/ 30050 h 920541"/>
                  <a:gd name="connsiteX32" fmla="*/ 626592 w 764995"/>
                  <a:gd name="connsiteY32" fmla="*/ 17477 h 920541"/>
                  <a:gd name="connsiteX33" fmla="*/ 623354 w 764995"/>
                  <a:gd name="connsiteY33" fmla="*/ 14333 h 920541"/>
                  <a:gd name="connsiteX34" fmla="*/ 622782 w 764995"/>
                  <a:gd name="connsiteY34" fmla="*/ 16619 h 920541"/>
                  <a:gd name="connsiteX35" fmla="*/ 618687 w 764995"/>
                  <a:gd name="connsiteY35" fmla="*/ 32907 h 920541"/>
                  <a:gd name="connsiteX36" fmla="*/ 617829 w 764995"/>
                  <a:gd name="connsiteY36" fmla="*/ 40146 h 920541"/>
                  <a:gd name="connsiteX37" fmla="*/ 597446 w 764995"/>
                  <a:gd name="connsiteY37" fmla="*/ 34621 h 920541"/>
                  <a:gd name="connsiteX38" fmla="*/ 586873 w 764995"/>
                  <a:gd name="connsiteY38" fmla="*/ 12714 h 920541"/>
                  <a:gd name="connsiteX39" fmla="*/ 566775 w 764995"/>
                  <a:gd name="connsiteY39" fmla="*/ 6046 h 920541"/>
                  <a:gd name="connsiteX40" fmla="*/ 534390 w 764995"/>
                  <a:gd name="connsiteY40" fmla="*/ 1379 h 920541"/>
                  <a:gd name="connsiteX41" fmla="*/ 520103 w 764995"/>
                  <a:gd name="connsiteY41" fmla="*/ 4904 h 920541"/>
                  <a:gd name="connsiteX42" fmla="*/ 516579 w 764995"/>
                  <a:gd name="connsiteY42" fmla="*/ 13667 h 920541"/>
                  <a:gd name="connsiteX43" fmla="*/ 513054 w 764995"/>
                  <a:gd name="connsiteY43" fmla="*/ 20620 h 920541"/>
                  <a:gd name="connsiteX44" fmla="*/ 500767 w 764995"/>
                  <a:gd name="connsiteY44" fmla="*/ 24144 h 920541"/>
                  <a:gd name="connsiteX45" fmla="*/ 496671 w 764995"/>
                  <a:gd name="connsiteY45" fmla="*/ 24430 h 920541"/>
                  <a:gd name="connsiteX46" fmla="*/ 496385 w 764995"/>
                  <a:gd name="connsiteY46" fmla="*/ 24430 h 920541"/>
                  <a:gd name="connsiteX47" fmla="*/ 484193 w 764995"/>
                  <a:gd name="connsiteY47" fmla="*/ 26430 h 920541"/>
                  <a:gd name="connsiteX48" fmla="*/ 474573 w 764995"/>
                  <a:gd name="connsiteY48" fmla="*/ 29097 h 920541"/>
                  <a:gd name="connsiteX49" fmla="*/ 468763 w 764995"/>
                  <a:gd name="connsiteY49" fmla="*/ 31383 h 920541"/>
                  <a:gd name="connsiteX50" fmla="*/ 468382 w 764995"/>
                  <a:gd name="connsiteY50" fmla="*/ 48052 h 920541"/>
                  <a:gd name="connsiteX51" fmla="*/ 466953 w 764995"/>
                  <a:gd name="connsiteY51" fmla="*/ 52148 h 920541"/>
                  <a:gd name="connsiteX52" fmla="*/ 449713 w 764995"/>
                  <a:gd name="connsiteY52" fmla="*/ 63196 h 920541"/>
                  <a:gd name="connsiteX53" fmla="*/ 434759 w 764995"/>
                  <a:gd name="connsiteY53" fmla="*/ 58815 h 920541"/>
                  <a:gd name="connsiteX54" fmla="*/ 427806 w 764995"/>
                  <a:gd name="connsiteY54" fmla="*/ 65768 h 920541"/>
                  <a:gd name="connsiteX55" fmla="*/ 427234 w 764995"/>
                  <a:gd name="connsiteY55" fmla="*/ 66626 h 920541"/>
                  <a:gd name="connsiteX56" fmla="*/ 418281 w 764995"/>
                  <a:gd name="connsiteY56" fmla="*/ 82056 h 920541"/>
                  <a:gd name="connsiteX57" fmla="*/ 393515 w 764995"/>
                  <a:gd name="connsiteY57" fmla="*/ 97201 h 920541"/>
                  <a:gd name="connsiteX58" fmla="*/ 383895 w 764995"/>
                  <a:gd name="connsiteY58" fmla="*/ 96344 h 920541"/>
                  <a:gd name="connsiteX59" fmla="*/ 357987 w 764995"/>
                  <a:gd name="connsiteY59" fmla="*/ 85771 h 920541"/>
                  <a:gd name="connsiteX60" fmla="*/ 357987 w 764995"/>
                  <a:gd name="connsiteY60" fmla="*/ 85485 h 920541"/>
                  <a:gd name="connsiteX61" fmla="*/ 357701 w 764995"/>
                  <a:gd name="connsiteY61" fmla="*/ 85485 h 920541"/>
                  <a:gd name="connsiteX62" fmla="*/ 351891 w 764995"/>
                  <a:gd name="connsiteY62" fmla="*/ 80246 h 920541"/>
                  <a:gd name="connsiteX63" fmla="*/ 343795 w 764995"/>
                  <a:gd name="connsiteY63" fmla="*/ 74912 h 920541"/>
                  <a:gd name="connsiteX64" fmla="*/ 303218 w 764995"/>
                  <a:gd name="connsiteY64" fmla="*/ 62720 h 920541"/>
                  <a:gd name="connsiteX65" fmla="*/ 299789 w 764995"/>
                  <a:gd name="connsiteY65" fmla="*/ 65006 h 920541"/>
                  <a:gd name="connsiteX66" fmla="*/ 267214 w 764995"/>
                  <a:gd name="connsiteY66" fmla="*/ 74912 h 920541"/>
                  <a:gd name="connsiteX67" fmla="*/ 235400 w 764995"/>
                  <a:gd name="connsiteY67" fmla="*/ 65006 h 920541"/>
                  <a:gd name="connsiteX68" fmla="*/ 233114 w 764995"/>
                  <a:gd name="connsiteY68" fmla="*/ 62435 h 920541"/>
                  <a:gd name="connsiteX69" fmla="*/ 197777 w 764995"/>
                  <a:gd name="connsiteY69" fmla="*/ 59482 h 920541"/>
                  <a:gd name="connsiteX70" fmla="*/ 196348 w 764995"/>
                  <a:gd name="connsiteY70" fmla="*/ 64721 h 920541"/>
                  <a:gd name="connsiteX71" fmla="*/ 199587 w 764995"/>
                  <a:gd name="connsiteY71" fmla="*/ 65578 h 920541"/>
                  <a:gd name="connsiteX72" fmla="*/ 210635 w 764995"/>
                  <a:gd name="connsiteY72" fmla="*/ 75770 h 920541"/>
                  <a:gd name="connsiteX73" fmla="*/ 210921 w 764995"/>
                  <a:gd name="connsiteY73" fmla="*/ 78722 h 920541"/>
                  <a:gd name="connsiteX74" fmla="*/ 201872 w 764995"/>
                  <a:gd name="connsiteY74" fmla="*/ 98820 h 920541"/>
                  <a:gd name="connsiteX75" fmla="*/ 176536 w 764995"/>
                  <a:gd name="connsiteY75" fmla="*/ 135206 h 920541"/>
                  <a:gd name="connsiteX76" fmla="*/ 112147 w 764995"/>
                  <a:gd name="connsiteY76" fmla="*/ 218644 h 920541"/>
                  <a:gd name="connsiteX77" fmla="*/ 111861 w 764995"/>
                  <a:gd name="connsiteY77" fmla="*/ 218644 h 920541"/>
                  <a:gd name="connsiteX78" fmla="*/ 97574 w 764995"/>
                  <a:gd name="connsiteY78" fmla="*/ 225693 h 920541"/>
                  <a:gd name="connsiteX79" fmla="*/ 19183 w 764995"/>
                  <a:gd name="connsiteY79" fmla="*/ 267603 h 920541"/>
                  <a:gd name="connsiteX80" fmla="*/ 11087 w 764995"/>
                  <a:gd name="connsiteY80" fmla="*/ 274080 h 920541"/>
                  <a:gd name="connsiteX81" fmla="*/ 5848 w 764995"/>
                  <a:gd name="connsiteY81" fmla="*/ 288939 h 920541"/>
                  <a:gd name="connsiteX82" fmla="*/ 5848 w 764995"/>
                  <a:gd name="connsiteY82" fmla="*/ 290082 h 920541"/>
                  <a:gd name="connsiteX83" fmla="*/ 10230 w 764995"/>
                  <a:gd name="connsiteY83" fmla="*/ 365234 h 920541"/>
                  <a:gd name="connsiteX84" fmla="*/ 10230 w 764995"/>
                  <a:gd name="connsiteY84" fmla="*/ 366377 h 920541"/>
                  <a:gd name="connsiteX85" fmla="*/ 11658 w 764995"/>
                  <a:gd name="connsiteY85" fmla="*/ 386570 h 920541"/>
                  <a:gd name="connsiteX86" fmla="*/ 11658 w 764995"/>
                  <a:gd name="connsiteY86" fmla="*/ 386856 h 920541"/>
                  <a:gd name="connsiteX87" fmla="*/ 11372 w 764995"/>
                  <a:gd name="connsiteY87" fmla="*/ 415717 h 920541"/>
                  <a:gd name="connsiteX88" fmla="*/ 11372 w 764995"/>
                  <a:gd name="connsiteY88" fmla="*/ 416860 h 920541"/>
                  <a:gd name="connsiteX89" fmla="*/ 5562 w 764995"/>
                  <a:gd name="connsiteY89" fmla="*/ 451912 h 920541"/>
                  <a:gd name="connsiteX90" fmla="*/ 895 w 764995"/>
                  <a:gd name="connsiteY90" fmla="*/ 493346 h 920541"/>
                  <a:gd name="connsiteX91" fmla="*/ 60331 w 764995"/>
                  <a:gd name="connsiteY91" fmla="*/ 514110 h 920541"/>
                  <a:gd name="connsiteX92" fmla="*/ 64998 w 764995"/>
                  <a:gd name="connsiteY92" fmla="*/ 515253 h 920541"/>
                  <a:gd name="connsiteX93" fmla="*/ 65284 w 764995"/>
                  <a:gd name="connsiteY93" fmla="*/ 519920 h 920541"/>
                  <a:gd name="connsiteX94" fmla="*/ 84524 w 764995"/>
                  <a:gd name="connsiteY94" fmla="*/ 587548 h 920541"/>
                  <a:gd name="connsiteX95" fmla="*/ 123863 w 764995"/>
                  <a:gd name="connsiteY95" fmla="*/ 649937 h 920541"/>
                  <a:gd name="connsiteX96" fmla="*/ 124339 w 764995"/>
                  <a:gd name="connsiteY96" fmla="*/ 651080 h 920541"/>
                  <a:gd name="connsiteX97" fmla="*/ 124339 w 764995"/>
                  <a:gd name="connsiteY97" fmla="*/ 652508 h 920541"/>
                  <a:gd name="connsiteX98" fmla="*/ 125006 w 764995"/>
                  <a:gd name="connsiteY98" fmla="*/ 684608 h 920541"/>
                  <a:gd name="connsiteX99" fmla="*/ 138055 w 764995"/>
                  <a:gd name="connsiteY99" fmla="*/ 678702 h 920541"/>
                  <a:gd name="connsiteX100" fmla="*/ 196920 w 764995"/>
                  <a:gd name="connsiteY100" fmla="*/ 705563 h 920541"/>
                  <a:gd name="connsiteX101" fmla="*/ 233972 w 764995"/>
                  <a:gd name="connsiteY101" fmla="*/ 670320 h 920541"/>
                  <a:gd name="connsiteX102" fmla="*/ 245306 w 764995"/>
                  <a:gd name="connsiteY102" fmla="*/ 673559 h 920541"/>
                  <a:gd name="connsiteX103" fmla="*/ 262261 w 764995"/>
                  <a:gd name="connsiteY103" fmla="*/ 723089 h 920541"/>
                  <a:gd name="connsiteX104" fmla="*/ 298932 w 764995"/>
                  <a:gd name="connsiteY104" fmla="*/ 741091 h 920541"/>
                  <a:gd name="connsiteX105" fmla="*/ 319601 w 764995"/>
                  <a:gd name="connsiteY105" fmla="*/ 751283 h 920541"/>
                  <a:gd name="connsiteX106" fmla="*/ 329222 w 764995"/>
                  <a:gd name="connsiteY106" fmla="*/ 775762 h 920541"/>
                  <a:gd name="connsiteX107" fmla="*/ 376656 w 764995"/>
                  <a:gd name="connsiteY107" fmla="*/ 795288 h 920541"/>
                  <a:gd name="connsiteX108" fmla="*/ 386276 w 764995"/>
                  <a:gd name="connsiteY108" fmla="*/ 806051 h 920541"/>
                  <a:gd name="connsiteX109" fmla="*/ 395897 w 764995"/>
                  <a:gd name="connsiteY109" fmla="*/ 834912 h 920541"/>
                  <a:gd name="connsiteX110" fmla="*/ 403422 w 764995"/>
                  <a:gd name="connsiteY110" fmla="*/ 841865 h 920541"/>
                  <a:gd name="connsiteX111" fmla="*/ 444474 w 764995"/>
                  <a:gd name="connsiteY111" fmla="*/ 842723 h 920541"/>
                  <a:gd name="connsiteX112" fmla="*/ 469525 w 764995"/>
                  <a:gd name="connsiteY112" fmla="*/ 870726 h 920541"/>
                  <a:gd name="connsiteX113" fmla="*/ 488194 w 764995"/>
                  <a:gd name="connsiteY113" fmla="*/ 915017 h 920541"/>
                  <a:gd name="connsiteX114" fmla="*/ 493718 w 764995"/>
                  <a:gd name="connsiteY114" fmla="*/ 920542 h 920541"/>
                  <a:gd name="connsiteX115" fmla="*/ 610305 w 764995"/>
                  <a:gd name="connsiteY115" fmla="*/ 914446 h 920541"/>
                  <a:gd name="connsiteX116" fmla="*/ 614400 w 764995"/>
                  <a:gd name="connsiteY116" fmla="*/ 887585 h 920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</a:cxnLst>
                <a:rect l="l" t="t" r="r" b="b"/>
                <a:pathLst>
                  <a:path w="764995" h="920541">
                    <a:moveTo>
                      <a:pt x="614591" y="887871"/>
                    </a:moveTo>
                    <a:cubicBezTo>
                      <a:pt x="618687" y="857867"/>
                      <a:pt x="625068" y="812909"/>
                      <a:pt x="633831" y="794240"/>
                    </a:cubicBezTo>
                    <a:lnTo>
                      <a:pt x="634117" y="793955"/>
                    </a:lnTo>
                    <a:cubicBezTo>
                      <a:pt x="641928" y="776810"/>
                      <a:pt x="641356" y="708515"/>
                      <a:pt x="641070" y="655175"/>
                    </a:cubicBezTo>
                    <a:cubicBezTo>
                      <a:pt x="641070" y="627458"/>
                      <a:pt x="640784" y="603645"/>
                      <a:pt x="641928" y="592787"/>
                    </a:cubicBezTo>
                    <a:cubicBezTo>
                      <a:pt x="645166" y="562497"/>
                      <a:pt x="665835" y="561544"/>
                      <a:pt x="689743" y="560401"/>
                    </a:cubicBezTo>
                    <a:cubicBezTo>
                      <a:pt x="695077" y="560021"/>
                      <a:pt x="700316" y="559830"/>
                      <a:pt x="705459" y="559163"/>
                    </a:cubicBezTo>
                    <a:cubicBezTo>
                      <a:pt x="716318" y="558020"/>
                      <a:pt x="718985" y="520111"/>
                      <a:pt x="721556" y="481058"/>
                    </a:cubicBezTo>
                    <a:cubicBezTo>
                      <a:pt x="723557" y="451340"/>
                      <a:pt x="725938" y="421051"/>
                      <a:pt x="732891" y="402668"/>
                    </a:cubicBezTo>
                    <a:lnTo>
                      <a:pt x="732891" y="402382"/>
                    </a:lnTo>
                    <a:cubicBezTo>
                      <a:pt x="734891" y="396857"/>
                      <a:pt x="736701" y="391047"/>
                      <a:pt x="738225" y="385237"/>
                    </a:cubicBezTo>
                    <a:cubicBezTo>
                      <a:pt x="739368" y="379426"/>
                      <a:pt x="740511" y="373521"/>
                      <a:pt x="741083" y="367711"/>
                    </a:cubicBezTo>
                    <a:cubicBezTo>
                      <a:pt x="744226" y="337707"/>
                      <a:pt x="739654" y="310275"/>
                      <a:pt x="735177" y="300941"/>
                    </a:cubicBezTo>
                    <a:cubicBezTo>
                      <a:pt x="734034" y="298369"/>
                      <a:pt x="734034" y="298083"/>
                      <a:pt x="734034" y="298083"/>
                    </a:cubicBezTo>
                    <a:cubicBezTo>
                      <a:pt x="729653" y="298083"/>
                      <a:pt x="725366" y="298083"/>
                      <a:pt x="719842" y="282081"/>
                    </a:cubicBezTo>
                    <a:lnTo>
                      <a:pt x="719842" y="281795"/>
                    </a:lnTo>
                    <a:cubicBezTo>
                      <a:pt x="715080" y="268079"/>
                      <a:pt x="711079" y="239028"/>
                      <a:pt x="708126" y="215977"/>
                    </a:cubicBezTo>
                    <a:cubicBezTo>
                      <a:pt x="706412" y="201404"/>
                      <a:pt x="704602" y="189403"/>
                      <a:pt x="703745" y="186259"/>
                    </a:cubicBezTo>
                    <a:lnTo>
                      <a:pt x="703459" y="185974"/>
                    </a:lnTo>
                    <a:cubicBezTo>
                      <a:pt x="703173" y="185117"/>
                      <a:pt x="702602" y="183688"/>
                      <a:pt x="702030" y="181878"/>
                    </a:cubicBezTo>
                    <a:cubicBezTo>
                      <a:pt x="696696" y="168162"/>
                      <a:pt x="686219" y="140444"/>
                      <a:pt x="706983" y="125300"/>
                    </a:cubicBezTo>
                    <a:lnTo>
                      <a:pt x="707269" y="125300"/>
                    </a:lnTo>
                    <a:cubicBezTo>
                      <a:pt x="715937" y="118918"/>
                      <a:pt x="728796" y="113870"/>
                      <a:pt x="740511" y="109298"/>
                    </a:cubicBezTo>
                    <a:cubicBezTo>
                      <a:pt x="753656" y="103964"/>
                      <a:pt x="765276" y="99677"/>
                      <a:pt x="764990" y="98820"/>
                    </a:cubicBezTo>
                    <a:lnTo>
                      <a:pt x="764990" y="98534"/>
                    </a:lnTo>
                    <a:cubicBezTo>
                      <a:pt x="763562" y="94724"/>
                      <a:pt x="751560" y="90914"/>
                      <a:pt x="740797" y="87771"/>
                    </a:cubicBezTo>
                    <a:cubicBezTo>
                      <a:pt x="733748" y="85390"/>
                      <a:pt x="727462" y="83390"/>
                      <a:pt x="722699" y="80818"/>
                    </a:cubicBezTo>
                    <a:cubicBezTo>
                      <a:pt x="721842" y="80532"/>
                      <a:pt x="721271" y="79961"/>
                      <a:pt x="720699" y="79675"/>
                    </a:cubicBezTo>
                    <a:cubicBezTo>
                      <a:pt x="714032" y="73769"/>
                      <a:pt x="711650" y="59863"/>
                      <a:pt x="711936" y="45575"/>
                    </a:cubicBezTo>
                    <a:cubicBezTo>
                      <a:pt x="712222" y="35955"/>
                      <a:pt x="713460" y="26049"/>
                      <a:pt x="715460" y="19286"/>
                    </a:cubicBezTo>
                    <a:cubicBezTo>
                      <a:pt x="707936" y="20144"/>
                      <a:pt x="692505" y="23096"/>
                      <a:pt x="677932" y="25668"/>
                    </a:cubicBezTo>
                    <a:cubicBezTo>
                      <a:pt x="668598" y="27383"/>
                      <a:pt x="659549" y="29192"/>
                      <a:pt x="653357" y="30050"/>
                    </a:cubicBezTo>
                    <a:cubicBezTo>
                      <a:pt x="638498" y="32050"/>
                      <a:pt x="631831" y="23858"/>
                      <a:pt x="626592" y="17477"/>
                    </a:cubicBezTo>
                    <a:cubicBezTo>
                      <a:pt x="625449" y="16048"/>
                      <a:pt x="624211" y="14905"/>
                      <a:pt x="623354" y="14333"/>
                    </a:cubicBezTo>
                    <a:cubicBezTo>
                      <a:pt x="623068" y="14048"/>
                      <a:pt x="623925" y="15191"/>
                      <a:pt x="622782" y="16619"/>
                    </a:cubicBezTo>
                    <a:cubicBezTo>
                      <a:pt x="618972" y="22239"/>
                      <a:pt x="618972" y="28907"/>
                      <a:pt x="618687" y="32907"/>
                    </a:cubicBezTo>
                    <a:cubicBezTo>
                      <a:pt x="618687" y="36146"/>
                      <a:pt x="618687" y="38146"/>
                      <a:pt x="617829" y="40146"/>
                    </a:cubicBezTo>
                    <a:cubicBezTo>
                      <a:pt x="614019" y="47671"/>
                      <a:pt x="609352" y="46337"/>
                      <a:pt x="597446" y="34621"/>
                    </a:cubicBezTo>
                    <a:cubicBezTo>
                      <a:pt x="588397" y="25287"/>
                      <a:pt x="587540" y="18334"/>
                      <a:pt x="586873" y="12714"/>
                    </a:cubicBezTo>
                    <a:cubicBezTo>
                      <a:pt x="586587" y="9571"/>
                      <a:pt x="586587" y="7761"/>
                      <a:pt x="566775" y="6046"/>
                    </a:cubicBezTo>
                    <a:cubicBezTo>
                      <a:pt x="551916" y="4904"/>
                      <a:pt x="541724" y="2808"/>
                      <a:pt x="534390" y="1379"/>
                    </a:cubicBezTo>
                    <a:cubicBezTo>
                      <a:pt x="525437" y="-621"/>
                      <a:pt x="522674" y="-1192"/>
                      <a:pt x="520103" y="4904"/>
                    </a:cubicBezTo>
                    <a:cubicBezTo>
                      <a:pt x="518103" y="8999"/>
                      <a:pt x="517150" y="11666"/>
                      <a:pt x="516579" y="13667"/>
                    </a:cubicBezTo>
                    <a:cubicBezTo>
                      <a:pt x="515721" y="16905"/>
                      <a:pt x="515150" y="18620"/>
                      <a:pt x="513054" y="20620"/>
                    </a:cubicBezTo>
                    <a:cubicBezTo>
                      <a:pt x="510482" y="22906"/>
                      <a:pt x="507530" y="23192"/>
                      <a:pt x="500767" y="24144"/>
                    </a:cubicBezTo>
                    <a:lnTo>
                      <a:pt x="496671" y="24430"/>
                    </a:lnTo>
                    <a:lnTo>
                      <a:pt x="496385" y="24430"/>
                    </a:lnTo>
                    <a:cubicBezTo>
                      <a:pt x="492004" y="25001"/>
                      <a:pt x="488004" y="25573"/>
                      <a:pt x="484193" y="26430"/>
                    </a:cubicBezTo>
                    <a:cubicBezTo>
                      <a:pt x="480669" y="27002"/>
                      <a:pt x="477431" y="27859"/>
                      <a:pt x="474573" y="29097"/>
                    </a:cubicBezTo>
                    <a:cubicBezTo>
                      <a:pt x="471049" y="30240"/>
                      <a:pt x="468763" y="31097"/>
                      <a:pt x="468763" y="31383"/>
                    </a:cubicBezTo>
                    <a:cubicBezTo>
                      <a:pt x="468763" y="34907"/>
                      <a:pt x="469906" y="40717"/>
                      <a:pt x="468382" y="48052"/>
                    </a:cubicBezTo>
                    <a:cubicBezTo>
                      <a:pt x="468096" y="49481"/>
                      <a:pt x="467525" y="50624"/>
                      <a:pt x="466953" y="52148"/>
                    </a:cubicBezTo>
                    <a:cubicBezTo>
                      <a:pt x="464572" y="58625"/>
                      <a:pt x="459333" y="63196"/>
                      <a:pt x="449713" y="63196"/>
                    </a:cubicBezTo>
                    <a:cubicBezTo>
                      <a:pt x="442093" y="63196"/>
                      <a:pt x="437712" y="60530"/>
                      <a:pt x="434759" y="58815"/>
                    </a:cubicBezTo>
                    <a:cubicBezTo>
                      <a:pt x="433616" y="58339"/>
                      <a:pt x="433330" y="57958"/>
                      <a:pt x="427806" y="65768"/>
                    </a:cubicBezTo>
                    <a:lnTo>
                      <a:pt x="427234" y="66626"/>
                    </a:lnTo>
                    <a:cubicBezTo>
                      <a:pt x="423519" y="72531"/>
                      <a:pt x="420566" y="77675"/>
                      <a:pt x="418281" y="82056"/>
                    </a:cubicBezTo>
                    <a:cubicBezTo>
                      <a:pt x="410660" y="95772"/>
                      <a:pt x="406850" y="103106"/>
                      <a:pt x="393515" y="97201"/>
                    </a:cubicBezTo>
                    <a:cubicBezTo>
                      <a:pt x="390372" y="95772"/>
                      <a:pt x="387134" y="96058"/>
                      <a:pt x="383895" y="96344"/>
                    </a:cubicBezTo>
                    <a:cubicBezTo>
                      <a:pt x="375704" y="96915"/>
                      <a:pt x="367893" y="97487"/>
                      <a:pt x="357987" y="85771"/>
                    </a:cubicBezTo>
                    <a:lnTo>
                      <a:pt x="357987" y="85485"/>
                    </a:lnTo>
                    <a:lnTo>
                      <a:pt x="357701" y="85485"/>
                    </a:lnTo>
                    <a:cubicBezTo>
                      <a:pt x="356178" y="83771"/>
                      <a:pt x="354177" y="81961"/>
                      <a:pt x="351891" y="80246"/>
                    </a:cubicBezTo>
                    <a:cubicBezTo>
                      <a:pt x="349510" y="78532"/>
                      <a:pt x="346653" y="76722"/>
                      <a:pt x="343795" y="74912"/>
                    </a:cubicBezTo>
                    <a:cubicBezTo>
                      <a:pt x="328364" y="66530"/>
                      <a:pt x="308838" y="61006"/>
                      <a:pt x="303218" y="62720"/>
                    </a:cubicBezTo>
                    <a:cubicBezTo>
                      <a:pt x="301504" y="63292"/>
                      <a:pt x="300647" y="64149"/>
                      <a:pt x="299789" y="65006"/>
                    </a:cubicBezTo>
                    <a:cubicBezTo>
                      <a:pt x="295980" y="68816"/>
                      <a:pt x="291598" y="73198"/>
                      <a:pt x="267214" y="74912"/>
                    </a:cubicBezTo>
                    <a:cubicBezTo>
                      <a:pt x="241497" y="76722"/>
                      <a:pt x="238353" y="70817"/>
                      <a:pt x="235400" y="65006"/>
                    </a:cubicBezTo>
                    <a:cubicBezTo>
                      <a:pt x="234829" y="63863"/>
                      <a:pt x="234162" y="63006"/>
                      <a:pt x="233114" y="62435"/>
                    </a:cubicBezTo>
                    <a:cubicBezTo>
                      <a:pt x="226638" y="59482"/>
                      <a:pt x="205682" y="59482"/>
                      <a:pt x="197777" y="59482"/>
                    </a:cubicBezTo>
                    <a:cubicBezTo>
                      <a:pt x="196920" y="62149"/>
                      <a:pt x="196348" y="64149"/>
                      <a:pt x="196348" y="64721"/>
                    </a:cubicBezTo>
                    <a:cubicBezTo>
                      <a:pt x="196824" y="65292"/>
                      <a:pt x="198348" y="65578"/>
                      <a:pt x="199587" y="65578"/>
                    </a:cubicBezTo>
                    <a:cubicBezTo>
                      <a:pt x="205682" y="65864"/>
                      <a:pt x="210635" y="66149"/>
                      <a:pt x="210635" y="75770"/>
                    </a:cubicBezTo>
                    <a:cubicBezTo>
                      <a:pt x="210635" y="76913"/>
                      <a:pt x="210921" y="77770"/>
                      <a:pt x="210921" y="78722"/>
                    </a:cubicBezTo>
                    <a:cubicBezTo>
                      <a:pt x="212350" y="84533"/>
                      <a:pt x="212922" y="87485"/>
                      <a:pt x="201872" y="98820"/>
                    </a:cubicBezTo>
                    <a:cubicBezTo>
                      <a:pt x="198063" y="102630"/>
                      <a:pt x="188156" y="117489"/>
                      <a:pt x="176536" y="135206"/>
                    </a:cubicBezTo>
                    <a:cubicBezTo>
                      <a:pt x="154438" y="168448"/>
                      <a:pt x="125863" y="211691"/>
                      <a:pt x="112147" y="218644"/>
                    </a:cubicBezTo>
                    <a:lnTo>
                      <a:pt x="111861" y="218644"/>
                    </a:lnTo>
                    <a:cubicBezTo>
                      <a:pt x="106908" y="221312"/>
                      <a:pt x="102813" y="223312"/>
                      <a:pt x="97574" y="225693"/>
                    </a:cubicBezTo>
                    <a:cubicBezTo>
                      <a:pt x="71094" y="238838"/>
                      <a:pt x="25279" y="260935"/>
                      <a:pt x="19183" y="267603"/>
                    </a:cubicBezTo>
                    <a:cubicBezTo>
                      <a:pt x="16040" y="270842"/>
                      <a:pt x="13373" y="272556"/>
                      <a:pt x="11087" y="274080"/>
                    </a:cubicBezTo>
                    <a:cubicBezTo>
                      <a:pt x="8134" y="275794"/>
                      <a:pt x="6420" y="277223"/>
                      <a:pt x="5848" y="288939"/>
                    </a:cubicBezTo>
                    <a:lnTo>
                      <a:pt x="5848" y="290082"/>
                    </a:lnTo>
                    <a:cubicBezTo>
                      <a:pt x="5276" y="310751"/>
                      <a:pt x="9087" y="352185"/>
                      <a:pt x="10230" y="365234"/>
                    </a:cubicBezTo>
                    <a:lnTo>
                      <a:pt x="10230" y="366377"/>
                    </a:lnTo>
                    <a:cubicBezTo>
                      <a:pt x="10801" y="372568"/>
                      <a:pt x="11372" y="379046"/>
                      <a:pt x="11658" y="386570"/>
                    </a:cubicBezTo>
                    <a:lnTo>
                      <a:pt x="11658" y="386856"/>
                    </a:lnTo>
                    <a:cubicBezTo>
                      <a:pt x="11944" y="394381"/>
                      <a:pt x="11944" y="403715"/>
                      <a:pt x="11372" y="415717"/>
                    </a:cubicBezTo>
                    <a:lnTo>
                      <a:pt x="11372" y="416860"/>
                    </a:lnTo>
                    <a:cubicBezTo>
                      <a:pt x="10801" y="426480"/>
                      <a:pt x="8134" y="439339"/>
                      <a:pt x="5562" y="451912"/>
                    </a:cubicBezTo>
                    <a:cubicBezTo>
                      <a:pt x="2038" y="470581"/>
                      <a:pt x="-1772" y="488583"/>
                      <a:pt x="895" y="493346"/>
                    </a:cubicBezTo>
                    <a:cubicBezTo>
                      <a:pt x="6134" y="502109"/>
                      <a:pt x="60331" y="514110"/>
                      <a:pt x="60331" y="514110"/>
                    </a:cubicBezTo>
                    <a:lnTo>
                      <a:pt x="64998" y="515253"/>
                    </a:lnTo>
                    <a:lnTo>
                      <a:pt x="65284" y="519920"/>
                    </a:lnTo>
                    <a:cubicBezTo>
                      <a:pt x="65284" y="519920"/>
                      <a:pt x="68522" y="567450"/>
                      <a:pt x="84524" y="587548"/>
                    </a:cubicBezTo>
                    <a:cubicBezTo>
                      <a:pt x="101955" y="609360"/>
                      <a:pt x="123863" y="649746"/>
                      <a:pt x="123863" y="649937"/>
                    </a:cubicBezTo>
                    <a:lnTo>
                      <a:pt x="124339" y="651080"/>
                    </a:lnTo>
                    <a:lnTo>
                      <a:pt x="124339" y="652508"/>
                    </a:lnTo>
                    <a:lnTo>
                      <a:pt x="125006" y="684608"/>
                    </a:lnTo>
                    <a:cubicBezTo>
                      <a:pt x="130530" y="682036"/>
                      <a:pt x="135197" y="678131"/>
                      <a:pt x="138055" y="678702"/>
                    </a:cubicBezTo>
                    <a:cubicBezTo>
                      <a:pt x="141484" y="678988"/>
                      <a:pt x="185585" y="704134"/>
                      <a:pt x="196920" y="705563"/>
                    </a:cubicBezTo>
                    <a:cubicBezTo>
                      <a:pt x="208254" y="706706"/>
                      <a:pt x="231590" y="672606"/>
                      <a:pt x="233972" y="670320"/>
                    </a:cubicBezTo>
                    <a:cubicBezTo>
                      <a:pt x="236543" y="668320"/>
                      <a:pt x="242639" y="670892"/>
                      <a:pt x="245306" y="673559"/>
                    </a:cubicBezTo>
                    <a:cubicBezTo>
                      <a:pt x="248164" y="676130"/>
                      <a:pt x="260165" y="718421"/>
                      <a:pt x="262261" y="723089"/>
                    </a:cubicBezTo>
                    <a:cubicBezTo>
                      <a:pt x="264356" y="727660"/>
                      <a:pt x="297504" y="739948"/>
                      <a:pt x="298932" y="741091"/>
                    </a:cubicBezTo>
                    <a:cubicBezTo>
                      <a:pt x="300647" y="742519"/>
                      <a:pt x="319030" y="750140"/>
                      <a:pt x="319601" y="751283"/>
                    </a:cubicBezTo>
                    <a:cubicBezTo>
                      <a:pt x="320173" y="752140"/>
                      <a:pt x="328079" y="772333"/>
                      <a:pt x="329222" y="775762"/>
                    </a:cubicBezTo>
                    <a:cubicBezTo>
                      <a:pt x="330650" y="779286"/>
                      <a:pt x="376656" y="795288"/>
                      <a:pt x="376656" y="795288"/>
                    </a:cubicBezTo>
                    <a:lnTo>
                      <a:pt x="386276" y="806051"/>
                    </a:lnTo>
                    <a:lnTo>
                      <a:pt x="395897" y="834912"/>
                    </a:lnTo>
                    <a:lnTo>
                      <a:pt x="403422" y="841865"/>
                    </a:lnTo>
                    <a:lnTo>
                      <a:pt x="444474" y="842723"/>
                    </a:lnTo>
                    <a:cubicBezTo>
                      <a:pt x="444474" y="842723"/>
                      <a:pt x="466287" y="867488"/>
                      <a:pt x="469525" y="870726"/>
                    </a:cubicBezTo>
                    <a:cubicBezTo>
                      <a:pt x="472764" y="873965"/>
                      <a:pt x="488194" y="915017"/>
                      <a:pt x="488194" y="915017"/>
                    </a:cubicBezTo>
                    <a:lnTo>
                      <a:pt x="493718" y="920542"/>
                    </a:lnTo>
                    <a:cubicBezTo>
                      <a:pt x="526675" y="919685"/>
                      <a:pt x="608495" y="916446"/>
                      <a:pt x="610305" y="914446"/>
                    </a:cubicBezTo>
                    <a:cubicBezTo>
                      <a:pt x="610876" y="912731"/>
                      <a:pt x="612305" y="901873"/>
                      <a:pt x="614400" y="887585"/>
                    </a:cubicBezTo>
                  </a:path>
                </a:pathLst>
              </a:custGeom>
              <a:solidFill>
                <a:srgbClr val="36C0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1" name="Полилиния: фигура 10">
                <a:extLst>
                  <a:ext uri="{FF2B5EF4-FFF2-40B4-BE49-F238E27FC236}">
                    <a16:creationId xmlns:a16="http://schemas.microsoft.com/office/drawing/2014/main" xmlns="" id="{900E1596-6FE2-B3FD-044F-56506308510B}"/>
                  </a:ext>
                </a:extLst>
              </p:cNvPr>
              <p:cNvSpPr/>
              <p:nvPr/>
            </p:nvSpPr>
            <p:spPr>
              <a:xfrm>
                <a:off x="4688284" y="2413250"/>
                <a:ext cx="2925175" cy="3805972"/>
              </a:xfrm>
              <a:custGeom>
                <a:avLst/>
                <a:gdLst>
                  <a:gd name="connsiteX0" fmla="*/ 1844707 w 1845373"/>
                  <a:gd name="connsiteY0" fmla="*/ 1893284 h 2401032"/>
                  <a:gd name="connsiteX1" fmla="*/ 1813465 w 1845373"/>
                  <a:gd name="connsiteY1" fmla="*/ 1878425 h 2401032"/>
                  <a:gd name="connsiteX2" fmla="*/ 1784318 w 1845373"/>
                  <a:gd name="connsiteY2" fmla="*/ 1865281 h 2401032"/>
                  <a:gd name="connsiteX3" fmla="*/ 1784128 w 1845373"/>
                  <a:gd name="connsiteY3" fmla="*/ 1865281 h 2401032"/>
                  <a:gd name="connsiteX4" fmla="*/ 1752314 w 1845373"/>
                  <a:gd name="connsiteY4" fmla="*/ 1846612 h 2401032"/>
                  <a:gd name="connsiteX5" fmla="*/ 1743551 w 1845373"/>
                  <a:gd name="connsiteY5" fmla="*/ 1831467 h 2401032"/>
                  <a:gd name="connsiteX6" fmla="*/ 1719358 w 1845373"/>
                  <a:gd name="connsiteY6" fmla="*/ 1800797 h 2401032"/>
                  <a:gd name="connsiteX7" fmla="*/ 1696022 w 1845373"/>
                  <a:gd name="connsiteY7" fmla="*/ 1788509 h 2401032"/>
                  <a:gd name="connsiteX8" fmla="*/ 1655445 w 1845373"/>
                  <a:gd name="connsiteY8" fmla="*/ 1761934 h 2401032"/>
                  <a:gd name="connsiteX9" fmla="*/ 1633061 w 1845373"/>
                  <a:gd name="connsiteY9" fmla="*/ 1744504 h 2401032"/>
                  <a:gd name="connsiteX10" fmla="*/ 1609439 w 1845373"/>
                  <a:gd name="connsiteY10" fmla="*/ 1741265 h 2401032"/>
                  <a:gd name="connsiteX11" fmla="*/ 1588199 w 1845373"/>
                  <a:gd name="connsiteY11" fmla="*/ 1740694 h 2401032"/>
                  <a:gd name="connsiteX12" fmla="*/ 1568387 w 1845373"/>
                  <a:gd name="connsiteY12" fmla="*/ 1736884 h 2401032"/>
                  <a:gd name="connsiteX13" fmla="*/ 1542479 w 1845373"/>
                  <a:gd name="connsiteY13" fmla="*/ 1697260 h 2401032"/>
                  <a:gd name="connsiteX14" fmla="*/ 1527905 w 1845373"/>
                  <a:gd name="connsiteY14" fmla="*/ 1666399 h 2401032"/>
                  <a:gd name="connsiteX15" fmla="*/ 1503998 w 1845373"/>
                  <a:gd name="connsiteY15" fmla="*/ 1649158 h 2401032"/>
                  <a:gd name="connsiteX16" fmla="*/ 1457135 w 1845373"/>
                  <a:gd name="connsiteY16" fmla="*/ 1604010 h 2401032"/>
                  <a:gd name="connsiteX17" fmla="*/ 1457135 w 1845373"/>
                  <a:gd name="connsiteY17" fmla="*/ 1603724 h 2401032"/>
                  <a:gd name="connsiteX18" fmla="*/ 1461516 w 1845373"/>
                  <a:gd name="connsiteY18" fmla="*/ 1579531 h 2401032"/>
                  <a:gd name="connsiteX19" fmla="*/ 1471993 w 1845373"/>
                  <a:gd name="connsiteY19" fmla="*/ 1557718 h 2401032"/>
                  <a:gd name="connsiteX20" fmla="*/ 1471993 w 1845373"/>
                  <a:gd name="connsiteY20" fmla="*/ 1529429 h 2401032"/>
                  <a:gd name="connsiteX21" fmla="*/ 1469136 w 1845373"/>
                  <a:gd name="connsiteY21" fmla="*/ 1507046 h 2401032"/>
                  <a:gd name="connsiteX22" fmla="*/ 1454563 w 1845373"/>
                  <a:gd name="connsiteY22" fmla="*/ 1507331 h 2401032"/>
                  <a:gd name="connsiteX23" fmla="*/ 1446467 w 1845373"/>
                  <a:gd name="connsiteY23" fmla="*/ 1509903 h 2401032"/>
                  <a:gd name="connsiteX24" fmla="*/ 1446467 w 1845373"/>
                  <a:gd name="connsiteY24" fmla="*/ 1432179 h 2401032"/>
                  <a:gd name="connsiteX25" fmla="*/ 1431036 w 1845373"/>
                  <a:gd name="connsiteY25" fmla="*/ 1416463 h 2401032"/>
                  <a:gd name="connsiteX26" fmla="*/ 1429322 w 1845373"/>
                  <a:gd name="connsiteY26" fmla="*/ 1415225 h 2401032"/>
                  <a:gd name="connsiteX27" fmla="*/ 1419130 w 1845373"/>
                  <a:gd name="connsiteY27" fmla="*/ 1389602 h 2401032"/>
                  <a:gd name="connsiteX28" fmla="*/ 1419416 w 1845373"/>
                  <a:gd name="connsiteY28" fmla="*/ 1378172 h 2401032"/>
                  <a:gd name="connsiteX29" fmla="*/ 1412177 w 1845373"/>
                  <a:gd name="connsiteY29" fmla="*/ 1372648 h 2401032"/>
                  <a:gd name="connsiteX30" fmla="*/ 1403985 w 1845373"/>
                  <a:gd name="connsiteY30" fmla="*/ 1372838 h 2401032"/>
                  <a:gd name="connsiteX31" fmla="*/ 1364647 w 1845373"/>
                  <a:gd name="connsiteY31" fmla="*/ 1371505 h 2401032"/>
                  <a:gd name="connsiteX32" fmla="*/ 1333500 w 1845373"/>
                  <a:gd name="connsiteY32" fmla="*/ 1357217 h 2401032"/>
                  <a:gd name="connsiteX33" fmla="*/ 1334072 w 1845373"/>
                  <a:gd name="connsiteY33" fmla="*/ 1346073 h 2401032"/>
                  <a:gd name="connsiteX34" fmla="*/ 1338167 w 1845373"/>
                  <a:gd name="connsiteY34" fmla="*/ 1284256 h 2401032"/>
                  <a:gd name="connsiteX35" fmla="*/ 1338453 w 1845373"/>
                  <a:gd name="connsiteY35" fmla="*/ 1284256 h 2401032"/>
                  <a:gd name="connsiteX36" fmla="*/ 1338739 w 1845373"/>
                  <a:gd name="connsiteY36" fmla="*/ 1283113 h 2401032"/>
                  <a:gd name="connsiteX37" fmla="*/ 1338739 w 1845373"/>
                  <a:gd name="connsiteY37" fmla="*/ 1282827 h 2401032"/>
                  <a:gd name="connsiteX38" fmla="*/ 1350645 w 1845373"/>
                  <a:gd name="connsiteY38" fmla="*/ 1265015 h 2401032"/>
                  <a:gd name="connsiteX39" fmla="*/ 1353502 w 1845373"/>
                  <a:gd name="connsiteY39" fmla="*/ 1263015 h 2401032"/>
                  <a:gd name="connsiteX40" fmla="*/ 1368933 w 1845373"/>
                  <a:gd name="connsiteY40" fmla="*/ 1260443 h 2401032"/>
                  <a:gd name="connsiteX41" fmla="*/ 1389888 w 1845373"/>
                  <a:gd name="connsiteY41" fmla="*/ 1262729 h 2401032"/>
                  <a:gd name="connsiteX42" fmla="*/ 1403890 w 1845373"/>
                  <a:gd name="connsiteY42" fmla="*/ 1259205 h 2401032"/>
                  <a:gd name="connsiteX43" fmla="*/ 1424368 w 1845373"/>
                  <a:gd name="connsiteY43" fmla="*/ 1250537 h 2401032"/>
                  <a:gd name="connsiteX44" fmla="*/ 1447991 w 1845373"/>
                  <a:gd name="connsiteY44" fmla="*/ 1248537 h 2401032"/>
                  <a:gd name="connsiteX45" fmla="*/ 1465135 w 1845373"/>
                  <a:gd name="connsiteY45" fmla="*/ 1245870 h 2401032"/>
                  <a:gd name="connsiteX46" fmla="*/ 1481709 w 1845373"/>
                  <a:gd name="connsiteY46" fmla="*/ 1214723 h 2401032"/>
                  <a:gd name="connsiteX47" fmla="*/ 1484662 w 1845373"/>
                  <a:gd name="connsiteY47" fmla="*/ 1207770 h 2401032"/>
                  <a:gd name="connsiteX48" fmla="*/ 1486948 w 1845373"/>
                  <a:gd name="connsiteY48" fmla="*/ 1202436 h 2401032"/>
                  <a:gd name="connsiteX49" fmla="*/ 1501235 w 1845373"/>
                  <a:gd name="connsiteY49" fmla="*/ 1194625 h 2401032"/>
                  <a:gd name="connsiteX50" fmla="*/ 1507141 w 1845373"/>
                  <a:gd name="connsiteY50" fmla="*/ 1193102 h 2401032"/>
                  <a:gd name="connsiteX51" fmla="*/ 1509141 w 1845373"/>
                  <a:gd name="connsiteY51" fmla="*/ 1174814 h 2401032"/>
                  <a:gd name="connsiteX52" fmla="*/ 1510379 w 1845373"/>
                  <a:gd name="connsiteY52" fmla="*/ 1156145 h 2401032"/>
                  <a:gd name="connsiteX53" fmla="*/ 1510379 w 1845373"/>
                  <a:gd name="connsiteY53" fmla="*/ 1155859 h 2401032"/>
                  <a:gd name="connsiteX54" fmla="*/ 1507998 w 1845373"/>
                  <a:gd name="connsiteY54" fmla="*/ 1147477 h 2401032"/>
                  <a:gd name="connsiteX55" fmla="*/ 1499902 w 1845373"/>
                  <a:gd name="connsiteY55" fmla="*/ 1137857 h 2401032"/>
                  <a:gd name="connsiteX56" fmla="*/ 1483614 w 1845373"/>
                  <a:gd name="connsiteY56" fmla="*/ 1120616 h 2401032"/>
                  <a:gd name="connsiteX57" fmla="*/ 1468660 w 1845373"/>
                  <a:gd name="connsiteY57" fmla="*/ 1102900 h 2401032"/>
                  <a:gd name="connsiteX58" fmla="*/ 1465517 w 1845373"/>
                  <a:gd name="connsiteY58" fmla="*/ 1085088 h 2401032"/>
                  <a:gd name="connsiteX59" fmla="*/ 1464659 w 1845373"/>
                  <a:gd name="connsiteY59" fmla="*/ 1087374 h 2401032"/>
                  <a:gd name="connsiteX60" fmla="*/ 1434084 w 1845373"/>
                  <a:gd name="connsiteY60" fmla="*/ 1089660 h 2401032"/>
                  <a:gd name="connsiteX61" fmla="*/ 1427321 w 1845373"/>
                  <a:gd name="connsiteY61" fmla="*/ 1086803 h 2401032"/>
                  <a:gd name="connsiteX62" fmla="*/ 1427035 w 1845373"/>
                  <a:gd name="connsiteY62" fmla="*/ 1086803 h 2401032"/>
                  <a:gd name="connsiteX63" fmla="*/ 1407795 w 1845373"/>
                  <a:gd name="connsiteY63" fmla="*/ 1075944 h 2401032"/>
                  <a:gd name="connsiteX64" fmla="*/ 1402556 w 1845373"/>
                  <a:gd name="connsiteY64" fmla="*/ 1026700 h 2401032"/>
                  <a:gd name="connsiteX65" fmla="*/ 1401032 w 1845373"/>
                  <a:gd name="connsiteY65" fmla="*/ 1016222 h 2401032"/>
                  <a:gd name="connsiteX66" fmla="*/ 1400175 w 1845373"/>
                  <a:gd name="connsiteY66" fmla="*/ 1008602 h 2401032"/>
                  <a:gd name="connsiteX67" fmla="*/ 1400175 w 1845373"/>
                  <a:gd name="connsiteY67" fmla="*/ 1008412 h 2401032"/>
                  <a:gd name="connsiteX68" fmla="*/ 1397032 w 1845373"/>
                  <a:gd name="connsiteY68" fmla="*/ 996982 h 2401032"/>
                  <a:gd name="connsiteX69" fmla="*/ 1389983 w 1845373"/>
                  <a:gd name="connsiteY69" fmla="*/ 988504 h 2401032"/>
                  <a:gd name="connsiteX70" fmla="*/ 1382744 w 1845373"/>
                  <a:gd name="connsiteY70" fmla="*/ 985933 h 2401032"/>
                  <a:gd name="connsiteX71" fmla="*/ 1370171 w 1845373"/>
                  <a:gd name="connsiteY71" fmla="*/ 981551 h 2401032"/>
                  <a:gd name="connsiteX72" fmla="*/ 1366361 w 1845373"/>
                  <a:gd name="connsiteY72" fmla="*/ 977170 h 2401032"/>
                  <a:gd name="connsiteX73" fmla="*/ 1365218 w 1845373"/>
                  <a:gd name="connsiteY73" fmla="*/ 969550 h 2401032"/>
                  <a:gd name="connsiteX74" fmla="*/ 1368076 w 1845373"/>
                  <a:gd name="connsiteY74" fmla="*/ 963740 h 2401032"/>
                  <a:gd name="connsiteX75" fmla="*/ 1378649 w 1845373"/>
                  <a:gd name="connsiteY75" fmla="*/ 955548 h 2401032"/>
                  <a:gd name="connsiteX76" fmla="*/ 1389983 w 1845373"/>
                  <a:gd name="connsiteY76" fmla="*/ 938022 h 2401032"/>
                  <a:gd name="connsiteX77" fmla="*/ 1391126 w 1845373"/>
                  <a:gd name="connsiteY77" fmla="*/ 934498 h 2401032"/>
                  <a:gd name="connsiteX78" fmla="*/ 1391507 w 1845373"/>
                  <a:gd name="connsiteY78" fmla="*/ 933640 h 2401032"/>
                  <a:gd name="connsiteX79" fmla="*/ 1390364 w 1845373"/>
                  <a:gd name="connsiteY79" fmla="*/ 927164 h 2401032"/>
                  <a:gd name="connsiteX80" fmla="*/ 1385888 w 1845373"/>
                  <a:gd name="connsiteY80" fmla="*/ 892397 h 2401032"/>
                  <a:gd name="connsiteX81" fmla="*/ 1385602 w 1845373"/>
                  <a:gd name="connsiteY81" fmla="*/ 892397 h 2401032"/>
                  <a:gd name="connsiteX82" fmla="*/ 1385602 w 1845373"/>
                  <a:gd name="connsiteY82" fmla="*/ 892111 h 2401032"/>
                  <a:gd name="connsiteX83" fmla="*/ 1398175 w 1845373"/>
                  <a:gd name="connsiteY83" fmla="*/ 872585 h 2401032"/>
                  <a:gd name="connsiteX84" fmla="*/ 1399032 w 1845373"/>
                  <a:gd name="connsiteY84" fmla="*/ 701135 h 2401032"/>
                  <a:gd name="connsiteX85" fmla="*/ 1399318 w 1845373"/>
                  <a:gd name="connsiteY85" fmla="*/ 695325 h 2401032"/>
                  <a:gd name="connsiteX86" fmla="*/ 1405128 w 1845373"/>
                  <a:gd name="connsiteY86" fmla="*/ 695039 h 2401032"/>
                  <a:gd name="connsiteX87" fmla="*/ 1677352 w 1845373"/>
                  <a:gd name="connsiteY87" fmla="*/ 688943 h 2401032"/>
                  <a:gd name="connsiteX88" fmla="*/ 1682306 w 1845373"/>
                  <a:gd name="connsiteY88" fmla="*/ 627412 h 2401032"/>
                  <a:gd name="connsiteX89" fmla="*/ 1682877 w 1845373"/>
                  <a:gd name="connsiteY89" fmla="*/ 621792 h 2401032"/>
                  <a:gd name="connsiteX90" fmla="*/ 1688497 w 1845373"/>
                  <a:gd name="connsiteY90" fmla="*/ 621792 h 2401032"/>
                  <a:gd name="connsiteX91" fmla="*/ 1797749 w 1845373"/>
                  <a:gd name="connsiteY91" fmla="*/ 620935 h 2401032"/>
                  <a:gd name="connsiteX92" fmla="*/ 1801559 w 1845373"/>
                  <a:gd name="connsiteY92" fmla="*/ 218599 h 2401032"/>
                  <a:gd name="connsiteX93" fmla="*/ 1780794 w 1845373"/>
                  <a:gd name="connsiteY93" fmla="*/ 233744 h 2401032"/>
                  <a:gd name="connsiteX94" fmla="*/ 1766507 w 1845373"/>
                  <a:gd name="connsiteY94" fmla="*/ 234315 h 2401032"/>
                  <a:gd name="connsiteX95" fmla="*/ 1745456 w 1845373"/>
                  <a:gd name="connsiteY95" fmla="*/ 203454 h 2401032"/>
                  <a:gd name="connsiteX96" fmla="*/ 1711357 w 1845373"/>
                  <a:gd name="connsiteY96" fmla="*/ 183642 h 2401032"/>
                  <a:gd name="connsiteX97" fmla="*/ 1666494 w 1845373"/>
                  <a:gd name="connsiteY97" fmla="*/ 160591 h 2401032"/>
                  <a:gd name="connsiteX98" fmla="*/ 1631537 w 1845373"/>
                  <a:gd name="connsiteY98" fmla="*/ 153352 h 2401032"/>
                  <a:gd name="connsiteX99" fmla="*/ 1611440 w 1845373"/>
                  <a:gd name="connsiteY99" fmla="*/ 162687 h 2401032"/>
                  <a:gd name="connsiteX100" fmla="*/ 1585722 w 1845373"/>
                  <a:gd name="connsiteY100" fmla="*/ 167069 h 2401032"/>
                  <a:gd name="connsiteX101" fmla="*/ 1560100 w 1845373"/>
                  <a:gd name="connsiteY101" fmla="*/ 163544 h 2401032"/>
                  <a:gd name="connsiteX102" fmla="*/ 1533811 w 1845373"/>
                  <a:gd name="connsiteY102" fmla="*/ 159734 h 2401032"/>
                  <a:gd name="connsiteX103" fmla="*/ 1513713 w 1845373"/>
                  <a:gd name="connsiteY103" fmla="*/ 179641 h 2401032"/>
                  <a:gd name="connsiteX104" fmla="*/ 1474946 w 1845373"/>
                  <a:gd name="connsiteY104" fmla="*/ 177260 h 2401032"/>
                  <a:gd name="connsiteX105" fmla="*/ 1439894 w 1845373"/>
                  <a:gd name="connsiteY105" fmla="*/ 192691 h 2401032"/>
                  <a:gd name="connsiteX106" fmla="*/ 1349502 w 1845373"/>
                  <a:gd name="connsiteY106" fmla="*/ 196501 h 2401032"/>
                  <a:gd name="connsiteX107" fmla="*/ 1286637 w 1845373"/>
                  <a:gd name="connsiteY107" fmla="*/ 126206 h 2401032"/>
                  <a:gd name="connsiteX108" fmla="*/ 1140619 w 1845373"/>
                  <a:gd name="connsiteY108" fmla="*/ 118396 h 2401032"/>
                  <a:gd name="connsiteX109" fmla="*/ 1111472 w 1845373"/>
                  <a:gd name="connsiteY109" fmla="*/ 116395 h 2401032"/>
                  <a:gd name="connsiteX110" fmla="*/ 1084326 w 1845373"/>
                  <a:gd name="connsiteY110" fmla="*/ 101822 h 2401032"/>
                  <a:gd name="connsiteX111" fmla="*/ 1059561 w 1845373"/>
                  <a:gd name="connsiteY111" fmla="*/ 64198 h 2401032"/>
                  <a:gd name="connsiteX112" fmla="*/ 1038892 w 1845373"/>
                  <a:gd name="connsiteY112" fmla="*/ 35338 h 2401032"/>
                  <a:gd name="connsiteX113" fmla="*/ 1013746 w 1845373"/>
                  <a:gd name="connsiteY113" fmla="*/ 21907 h 2401032"/>
                  <a:gd name="connsiteX114" fmla="*/ 1015270 w 1845373"/>
                  <a:gd name="connsiteY114" fmla="*/ 7048 h 2401032"/>
                  <a:gd name="connsiteX115" fmla="*/ 987552 w 1845373"/>
                  <a:gd name="connsiteY115" fmla="*/ 0 h 2401032"/>
                  <a:gd name="connsiteX116" fmla="*/ 958977 w 1845373"/>
                  <a:gd name="connsiteY116" fmla="*/ 10287 h 2401032"/>
                  <a:gd name="connsiteX117" fmla="*/ 942118 w 1845373"/>
                  <a:gd name="connsiteY117" fmla="*/ 42291 h 2401032"/>
                  <a:gd name="connsiteX118" fmla="*/ 896017 w 1845373"/>
                  <a:gd name="connsiteY118" fmla="*/ 70866 h 2401032"/>
                  <a:gd name="connsiteX119" fmla="*/ 824293 w 1845373"/>
                  <a:gd name="connsiteY119" fmla="*/ 60674 h 2401032"/>
                  <a:gd name="connsiteX120" fmla="*/ 784669 w 1845373"/>
                  <a:gd name="connsiteY120" fmla="*/ 65437 h 2401032"/>
                  <a:gd name="connsiteX121" fmla="*/ 770096 w 1845373"/>
                  <a:gd name="connsiteY121" fmla="*/ 80010 h 2401032"/>
                  <a:gd name="connsiteX122" fmla="*/ 729615 w 1845373"/>
                  <a:gd name="connsiteY122" fmla="*/ 82582 h 2401032"/>
                  <a:gd name="connsiteX123" fmla="*/ 668750 w 1845373"/>
                  <a:gd name="connsiteY123" fmla="*/ 119920 h 2401032"/>
                  <a:gd name="connsiteX124" fmla="*/ 665798 w 1845373"/>
                  <a:gd name="connsiteY124" fmla="*/ 119062 h 2401032"/>
                  <a:gd name="connsiteX125" fmla="*/ 644747 w 1845373"/>
                  <a:gd name="connsiteY125" fmla="*/ 135065 h 2401032"/>
                  <a:gd name="connsiteX126" fmla="*/ 629317 w 1845373"/>
                  <a:gd name="connsiteY126" fmla="*/ 146780 h 2401032"/>
                  <a:gd name="connsiteX127" fmla="*/ 615887 w 1845373"/>
                  <a:gd name="connsiteY127" fmla="*/ 153543 h 2401032"/>
                  <a:gd name="connsiteX128" fmla="*/ 597503 w 1845373"/>
                  <a:gd name="connsiteY128" fmla="*/ 154115 h 2401032"/>
                  <a:gd name="connsiteX129" fmla="*/ 547402 w 1845373"/>
                  <a:gd name="connsiteY129" fmla="*/ 125254 h 2401032"/>
                  <a:gd name="connsiteX130" fmla="*/ 535115 w 1845373"/>
                  <a:gd name="connsiteY130" fmla="*/ 116777 h 2401032"/>
                  <a:gd name="connsiteX131" fmla="*/ 532162 w 1845373"/>
                  <a:gd name="connsiteY131" fmla="*/ 115348 h 2401032"/>
                  <a:gd name="connsiteX132" fmla="*/ 527494 w 1845373"/>
                  <a:gd name="connsiteY132" fmla="*/ 113919 h 2401032"/>
                  <a:gd name="connsiteX133" fmla="*/ 525209 w 1845373"/>
                  <a:gd name="connsiteY133" fmla="*/ 114776 h 2401032"/>
                  <a:gd name="connsiteX134" fmla="*/ 516731 w 1845373"/>
                  <a:gd name="connsiteY134" fmla="*/ 117443 h 2401032"/>
                  <a:gd name="connsiteX135" fmla="*/ 492824 w 1845373"/>
                  <a:gd name="connsiteY135" fmla="*/ 117443 h 2401032"/>
                  <a:gd name="connsiteX136" fmla="*/ 479393 w 1845373"/>
                  <a:gd name="connsiteY136" fmla="*/ 116872 h 2401032"/>
                  <a:gd name="connsiteX137" fmla="*/ 472345 w 1845373"/>
                  <a:gd name="connsiteY137" fmla="*/ 117443 h 2401032"/>
                  <a:gd name="connsiteX138" fmla="*/ 458724 w 1845373"/>
                  <a:gd name="connsiteY138" fmla="*/ 118586 h 2401032"/>
                  <a:gd name="connsiteX139" fmla="*/ 443008 w 1845373"/>
                  <a:gd name="connsiteY139" fmla="*/ 121158 h 2401032"/>
                  <a:gd name="connsiteX140" fmla="*/ 431387 w 1845373"/>
                  <a:gd name="connsiteY140" fmla="*/ 123730 h 2401032"/>
                  <a:gd name="connsiteX141" fmla="*/ 431673 w 1845373"/>
                  <a:gd name="connsiteY141" fmla="*/ 124111 h 2401032"/>
                  <a:gd name="connsiteX142" fmla="*/ 289179 w 1845373"/>
                  <a:gd name="connsiteY142" fmla="*/ 154400 h 2401032"/>
                  <a:gd name="connsiteX143" fmla="*/ 266700 w 1845373"/>
                  <a:gd name="connsiteY143" fmla="*/ 167164 h 2401032"/>
                  <a:gd name="connsiteX144" fmla="*/ 230886 w 1845373"/>
                  <a:gd name="connsiteY144" fmla="*/ 187357 h 2401032"/>
                  <a:gd name="connsiteX145" fmla="*/ 230600 w 1845373"/>
                  <a:gd name="connsiteY145" fmla="*/ 187357 h 2401032"/>
                  <a:gd name="connsiteX146" fmla="*/ 188024 w 1845373"/>
                  <a:gd name="connsiteY146" fmla="*/ 212979 h 2401032"/>
                  <a:gd name="connsiteX147" fmla="*/ 141351 w 1845373"/>
                  <a:gd name="connsiteY147" fmla="*/ 240982 h 2401032"/>
                  <a:gd name="connsiteX148" fmla="*/ 141065 w 1845373"/>
                  <a:gd name="connsiteY148" fmla="*/ 241268 h 2401032"/>
                  <a:gd name="connsiteX149" fmla="*/ 40291 w 1845373"/>
                  <a:gd name="connsiteY149" fmla="*/ 277082 h 2401032"/>
                  <a:gd name="connsiteX150" fmla="*/ 4096 w 1845373"/>
                  <a:gd name="connsiteY150" fmla="*/ 335090 h 2401032"/>
                  <a:gd name="connsiteX151" fmla="*/ 2381 w 1845373"/>
                  <a:gd name="connsiteY151" fmla="*/ 337090 h 2401032"/>
                  <a:gd name="connsiteX152" fmla="*/ 0 w 1845373"/>
                  <a:gd name="connsiteY152" fmla="*/ 338804 h 2401032"/>
                  <a:gd name="connsiteX153" fmla="*/ 7906 w 1845373"/>
                  <a:gd name="connsiteY153" fmla="*/ 370332 h 2401032"/>
                  <a:gd name="connsiteX154" fmla="*/ 25717 w 1845373"/>
                  <a:gd name="connsiteY154" fmla="*/ 386048 h 2401032"/>
                  <a:gd name="connsiteX155" fmla="*/ 102584 w 1845373"/>
                  <a:gd name="connsiteY155" fmla="*/ 459295 h 2401032"/>
                  <a:gd name="connsiteX156" fmla="*/ 131445 w 1845373"/>
                  <a:gd name="connsiteY156" fmla="*/ 510826 h 2401032"/>
                  <a:gd name="connsiteX157" fmla="*/ 132017 w 1845373"/>
                  <a:gd name="connsiteY157" fmla="*/ 511683 h 2401032"/>
                  <a:gd name="connsiteX158" fmla="*/ 132017 w 1845373"/>
                  <a:gd name="connsiteY158" fmla="*/ 512540 h 2401032"/>
                  <a:gd name="connsiteX159" fmla="*/ 150971 w 1845373"/>
                  <a:gd name="connsiteY159" fmla="*/ 613124 h 2401032"/>
                  <a:gd name="connsiteX160" fmla="*/ 157925 w 1845373"/>
                  <a:gd name="connsiteY160" fmla="*/ 639985 h 2401032"/>
                  <a:gd name="connsiteX161" fmla="*/ 174212 w 1845373"/>
                  <a:gd name="connsiteY161" fmla="*/ 665036 h 2401032"/>
                  <a:gd name="connsiteX162" fmla="*/ 175165 w 1845373"/>
                  <a:gd name="connsiteY162" fmla="*/ 665607 h 2401032"/>
                  <a:gd name="connsiteX163" fmla="*/ 234029 w 1845373"/>
                  <a:gd name="connsiteY163" fmla="*/ 673799 h 2401032"/>
                  <a:gd name="connsiteX164" fmla="*/ 271939 w 1845373"/>
                  <a:gd name="connsiteY164" fmla="*/ 678180 h 2401032"/>
                  <a:gd name="connsiteX165" fmla="*/ 278606 w 1845373"/>
                  <a:gd name="connsiteY165" fmla="*/ 680466 h 2401032"/>
                  <a:gd name="connsiteX166" fmla="*/ 284702 w 1845373"/>
                  <a:gd name="connsiteY166" fmla="*/ 683133 h 2401032"/>
                  <a:gd name="connsiteX167" fmla="*/ 307753 w 1845373"/>
                  <a:gd name="connsiteY167" fmla="*/ 700278 h 2401032"/>
                  <a:gd name="connsiteX168" fmla="*/ 336328 w 1845373"/>
                  <a:gd name="connsiteY168" fmla="*/ 738473 h 2401032"/>
                  <a:gd name="connsiteX169" fmla="*/ 337757 w 1845373"/>
                  <a:gd name="connsiteY169" fmla="*/ 740188 h 2401032"/>
                  <a:gd name="connsiteX170" fmla="*/ 337757 w 1845373"/>
                  <a:gd name="connsiteY170" fmla="*/ 742188 h 2401032"/>
                  <a:gd name="connsiteX171" fmla="*/ 341281 w 1845373"/>
                  <a:gd name="connsiteY171" fmla="*/ 764667 h 2401032"/>
                  <a:gd name="connsiteX172" fmla="*/ 351187 w 1845373"/>
                  <a:gd name="connsiteY172" fmla="*/ 772858 h 2401032"/>
                  <a:gd name="connsiteX173" fmla="*/ 359950 w 1845373"/>
                  <a:gd name="connsiteY173" fmla="*/ 779240 h 2401032"/>
                  <a:gd name="connsiteX174" fmla="*/ 360235 w 1845373"/>
                  <a:gd name="connsiteY174" fmla="*/ 779240 h 2401032"/>
                  <a:gd name="connsiteX175" fmla="*/ 364331 w 1845373"/>
                  <a:gd name="connsiteY175" fmla="*/ 783336 h 2401032"/>
                  <a:gd name="connsiteX176" fmla="*/ 370713 w 1845373"/>
                  <a:gd name="connsiteY176" fmla="*/ 789241 h 2401032"/>
                  <a:gd name="connsiteX177" fmla="*/ 400717 w 1845373"/>
                  <a:gd name="connsiteY177" fmla="*/ 827437 h 2401032"/>
                  <a:gd name="connsiteX178" fmla="*/ 402431 w 1845373"/>
                  <a:gd name="connsiteY178" fmla="*/ 834485 h 2401032"/>
                  <a:gd name="connsiteX179" fmla="*/ 405098 w 1845373"/>
                  <a:gd name="connsiteY179" fmla="*/ 843820 h 2401032"/>
                  <a:gd name="connsiteX180" fmla="*/ 427482 w 1845373"/>
                  <a:gd name="connsiteY180" fmla="*/ 892207 h 2401032"/>
                  <a:gd name="connsiteX181" fmla="*/ 427482 w 1845373"/>
                  <a:gd name="connsiteY181" fmla="*/ 892493 h 2401032"/>
                  <a:gd name="connsiteX182" fmla="*/ 428625 w 1845373"/>
                  <a:gd name="connsiteY182" fmla="*/ 893350 h 2401032"/>
                  <a:gd name="connsiteX183" fmla="*/ 435102 w 1845373"/>
                  <a:gd name="connsiteY183" fmla="*/ 901256 h 2401032"/>
                  <a:gd name="connsiteX184" fmla="*/ 441198 w 1845373"/>
                  <a:gd name="connsiteY184" fmla="*/ 910781 h 2401032"/>
                  <a:gd name="connsiteX185" fmla="*/ 461867 w 1845373"/>
                  <a:gd name="connsiteY185" fmla="*/ 953072 h 2401032"/>
                  <a:gd name="connsiteX186" fmla="*/ 461867 w 1845373"/>
                  <a:gd name="connsiteY186" fmla="*/ 953357 h 2401032"/>
                  <a:gd name="connsiteX187" fmla="*/ 467392 w 1845373"/>
                  <a:gd name="connsiteY187" fmla="*/ 962692 h 2401032"/>
                  <a:gd name="connsiteX188" fmla="*/ 500348 w 1845373"/>
                  <a:gd name="connsiteY188" fmla="*/ 1039082 h 2401032"/>
                  <a:gd name="connsiteX189" fmla="*/ 487490 w 1845373"/>
                  <a:gd name="connsiteY189" fmla="*/ 1055370 h 2401032"/>
                  <a:gd name="connsiteX190" fmla="*/ 465963 w 1845373"/>
                  <a:gd name="connsiteY190" fmla="*/ 1088612 h 2401032"/>
                  <a:gd name="connsiteX191" fmla="*/ 483394 w 1845373"/>
                  <a:gd name="connsiteY191" fmla="*/ 1109567 h 2401032"/>
                  <a:gd name="connsiteX192" fmla="*/ 508540 w 1845373"/>
                  <a:gd name="connsiteY192" fmla="*/ 1130618 h 2401032"/>
                  <a:gd name="connsiteX193" fmla="*/ 516065 w 1845373"/>
                  <a:gd name="connsiteY193" fmla="*/ 1153668 h 2401032"/>
                  <a:gd name="connsiteX194" fmla="*/ 552164 w 1845373"/>
                  <a:gd name="connsiteY194" fmla="*/ 1157764 h 2401032"/>
                  <a:gd name="connsiteX195" fmla="*/ 560356 w 1845373"/>
                  <a:gd name="connsiteY195" fmla="*/ 1165860 h 2401032"/>
                  <a:gd name="connsiteX196" fmla="*/ 580739 w 1845373"/>
                  <a:gd name="connsiteY196" fmla="*/ 1169003 h 2401032"/>
                  <a:gd name="connsiteX197" fmla="*/ 605218 w 1845373"/>
                  <a:gd name="connsiteY197" fmla="*/ 1162622 h 2401032"/>
                  <a:gd name="connsiteX198" fmla="*/ 613601 w 1845373"/>
                  <a:gd name="connsiteY198" fmla="*/ 1157383 h 2401032"/>
                  <a:gd name="connsiteX199" fmla="*/ 663797 w 1845373"/>
                  <a:gd name="connsiteY199" fmla="*/ 1170813 h 2401032"/>
                  <a:gd name="connsiteX200" fmla="*/ 673418 w 1845373"/>
                  <a:gd name="connsiteY200" fmla="*/ 1177004 h 2401032"/>
                  <a:gd name="connsiteX201" fmla="*/ 681228 w 1845373"/>
                  <a:gd name="connsiteY201" fmla="*/ 1183958 h 2401032"/>
                  <a:gd name="connsiteX202" fmla="*/ 681609 w 1845373"/>
                  <a:gd name="connsiteY202" fmla="*/ 1184243 h 2401032"/>
                  <a:gd name="connsiteX203" fmla="*/ 697040 w 1845373"/>
                  <a:gd name="connsiteY203" fmla="*/ 1190435 h 2401032"/>
                  <a:gd name="connsiteX204" fmla="*/ 712756 w 1845373"/>
                  <a:gd name="connsiteY204" fmla="*/ 1192149 h 2401032"/>
                  <a:gd name="connsiteX205" fmla="*/ 721805 w 1845373"/>
                  <a:gd name="connsiteY205" fmla="*/ 1182529 h 2401032"/>
                  <a:gd name="connsiteX206" fmla="*/ 731710 w 1845373"/>
                  <a:gd name="connsiteY206" fmla="*/ 1166241 h 2401032"/>
                  <a:gd name="connsiteX207" fmla="*/ 731996 w 1845373"/>
                  <a:gd name="connsiteY207" fmla="*/ 1165384 h 2401032"/>
                  <a:gd name="connsiteX208" fmla="*/ 755523 w 1845373"/>
                  <a:gd name="connsiteY208" fmla="*/ 1154525 h 2401032"/>
                  <a:gd name="connsiteX209" fmla="*/ 764000 w 1845373"/>
                  <a:gd name="connsiteY209" fmla="*/ 1157192 h 2401032"/>
                  <a:gd name="connsiteX210" fmla="*/ 769810 w 1845373"/>
                  <a:gd name="connsiteY210" fmla="*/ 1153668 h 2401032"/>
                  <a:gd name="connsiteX211" fmla="*/ 770668 w 1845373"/>
                  <a:gd name="connsiteY211" fmla="*/ 1151668 h 2401032"/>
                  <a:gd name="connsiteX212" fmla="*/ 770954 w 1845373"/>
                  <a:gd name="connsiteY212" fmla="*/ 1137666 h 2401032"/>
                  <a:gd name="connsiteX213" fmla="*/ 770668 w 1845373"/>
                  <a:gd name="connsiteY213" fmla="*/ 1137666 h 2401032"/>
                  <a:gd name="connsiteX214" fmla="*/ 784669 w 1845373"/>
                  <a:gd name="connsiteY214" fmla="*/ 1123664 h 2401032"/>
                  <a:gd name="connsiteX215" fmla="*/ 796004 w 1845373"/>
                  <a:gd name="connsiteY215" fmla="*/ 1120712 h 2401032"/>
                  <a:gd name="connsiteX216" fmla="*/ 809149 w 1845373"/>
                  <a:gd name="connsiteY216" fmla="*/ 1118711 h 2401032"/>
                  <a:gd name="connsiteX217" fmla="*/ 809720 w 1845373"/>
                  <a:gd name="connsiteY217" fmla="*/ 1118425 h 2401032"/>
                  <a:gd name="connsiteX218" fmla="*/ 813435 w 1845373"/>
                  <a:gd name="connsiteY218" fmla="*/ 1118140 h 2401032"/>
                  <a:gd name="connsiteX219" fmla="*/ 819055 w 1845373"/>
                  <a:gd name="connsiteY219" fmla="*/ 1117568 h 2401032"/>
                  <a:gd name="connsiteX220" fmla="*/ 819055 w 1845373"/>
                  <a:gd name="connsiteY220" fmla="*/ 1116330 h 2401032"/>
                  <a:gd name="connsiteX221" fmla="*/ 823151 w 1845373"/>
                  <a:gd name="connsiteY221" fmla="*/ 1105853 h 2401032"/>
                  <a:gd name="connsiteX222" fmla="*/ 851154 w 1845373"/>
                  <a:gd name="connsiteY222" fmla="*/ 1095661 h 2401032"/>
                  <a:gd name="connsiteX223" fmla="*/ 881729 w 1845373"/>
                  <a:gd name="connsiteY223" fmla="*/ 1100042 h 2401032"/>
                  <a:gd name="connsiteX224" fmla="*/ 913162 w 1845373"/>
                  <a:gd name="connsiteY224" fmla="*/ 1117854 h 2401032"/>
                  <a:gd name="connsiteX225" fmla="*/ 920115 w 1845373"/>
                  <a:gd name="connsiteY225" fmla="*/ 1132141 h 2401032"/>
                  <a:gd name="connsiteX226" fmla="*/ 920782 w 1845373"/>
                  <a:gd name="connsiteY226" fmla="*/ 1133285 h 2401032"/>
                  <a:gd name="connsiteX227" fmla="*/ 926878 w 1845373"/>
                  <a:gd name="connsiteY227" fmla="*/ 1115758 h 2401032"/>
                  <a:gd name="connsiteX228" fmla="*/ 927164 w 1845373"/>
                  <a:gd name="connsiteY228" fmla="*/ 1115473 h 2401032"/>
                  <a:gd name="connsiteX229" fmla="*/ 944690 w 1845373"/>
                  <a:gd name="connsiteY229" fmla="*/ 1110520 h 2401032"/>
                  <a:gd name="connsiteX230" fmla="*/ 949928 w 1845373"/>
                  <a:gd name="connsiteY230" fmla="*/ 1115758 h 2401032"/>
                  <a:gd name="connsiteX231" fmla="*/ 965644 w 1845373"/>
                  <a:gd name="connsiteY231" fmla="*/ 1123855 h 2401032"/>
                  <a:gd name="connsiteX232" fmla="*/ 989743 w 1845373"/>
                  <a:gd name="connsiteY232" fmla="*/ 1119759 h 2401032"/>
                  <a:gd name="connsiteX233" fmla="*/ 1041368 w 1845373"/>
                  <a:gd name="connsiteY233" fmla="*/ 1115378 h 2401032"/>
                  <a:gd name="connsiteX234" fmla="*/ 1042226 w 1845373"/>
                  <a:gd name="connsiteY234" fmla="*/ 1125379 h 2401032"/>
                  <a:gd name="connsiteX235" fmla="*/ 1038130 w 1845373"/>
                  <a:gd name="connsiteY235" fmla="*/ 1151858 h 2401032"/>
                  <a:gd name="connsiteX236" fmla="*/ 1042511 w 1845373"/>
                  <a:gd name="connsiteY236" fmla="*/ 1176052 h 2401032"/>
                  <a:gd name="connsiteX237" fmla="*/ 1042511 w 1845373"/>
                  <a:gd name="connsiteY237" fmla="*/ 1176337 h 2401032"/>
                  <a:gd name="connsiteX238" fmla="*/ 1058513 w 1845373"/>
                  <a:gd name="connsiteY238" fmla="*/ 1182148 h 2401032"/>
                  <a:gd name="connsiteX239" fmla="*/ 1090613 w 1845373"/>
                  <a:gd name="connsiteY239" fmla="*/ 1201103 h 2401032"/>
                  <a:gd name="connsiteX240" fmla="*/ 1090613 w 1845373"/>
                  <a:gd name="connsiteY240" fmla="*/ 1201388 h 2401032"/>
                  <a:gd name="connsiteX241" fmla="*/ 1059180 w 1845373"/>
                  <a:gd name="connsiteY241" fmla="*/ 1226820 h 2401032"/>
                  <a:gd name="connsiteX242" fmla="*/ 1028319 w 1845373"/>
                  <a:gd name="connsiteY242" fmla="*/ 1241393 h 2401032"/>
                  <a:gd name="connsiteX243" fmla="*/ 1028033 w 1845373"/>
                  <a:gd name="connsiteY243" fmla="*/ 1241393 h 2401032"/>
                  <a:gd name="connsiteX244" fmla="*/ 1027462 w 1845373"/>
                  <a:gd name="connsiteY244" fmla="*/ 1283684 h 2401032"/>
                  <a:gd name="connsiteX245" fmla="*/ 1029176 w 1845373"/>
                  <a:gd name="connsiteY245" fmla="*/ 1288351 h 2401032"/>
                  <a:gd name="connsiteX246" fmla="*/ 1029176 w 1845373"/>
                  <a:gd name="connsiteY246" fmla="*/ 1288637 h 2401032"/>
                  <a:gd name="connsiteX247" fmla="*/ 1034510 w 1845373"/>
                  <a:gd name="connsiteY247" fmla="*/ 1320356 h 2401032"/>
                  <a:gd name="connsiteX248" fmla="*/ 1045274 w 1845373"/>
                  <a:gd name="connsiteY248" fmla="*/ 1383887 h 2401032"/>
                  <a:gd name="connsiteX249" fmla="*/ 1045559 w 1845373"/>
                  <a:gd name="connsiteY249" fmla="*/ 1384268 h 2401032"/>
                  <a:gd name="connsiteX250" fmla="*/ 1048417 w 1845373"/>
                  <a:gd name="connsiteY250" fmla="*/ 1392079 h 2401032"/>
                  <a:gd name="connsiteX251" fmla="*/ 1060418 w 1845373"/>
                  <a:gd name="connsiteY251" fmla="*/ 1401985 h 2401032"/>
                  <a:gd name="connsiteX252" fmla="*/ 1067372 w 1845373"/>
                  <a:gd name="connsiteY252" fmla="*/ 1475137 h 2401032"/>
                  <a:gd name="connsiteX253" fmla="*/ 1064228 w 1845373"/>
                  <a:gd name="connsiteY253" fmla="*/ 1494091 h 2401032"/>
                  <a:gd name="connsiteX254" fmla="*/ 1058323 w 1845373"/>
                  <a:gd name="connsiteY254" fmla="*/ 1513046 h 2401032"/>
                  <a:gd name="connsiteX255" fmla="*/ 1058323 w 1845373"/>
                  <a:gd name="connsiteY255" fmla="*/ 1513332 h 2401032"/>
                  <a:gd name="connsiteX256" fmla="*/ 1047941 w 1845373"/>
                  <a:gd name="connsiteY256" fmla="*/ 1588008 h 2401032"/>
                  <a:gd name="connsiteX257" fmla="*/ 1021080 w 1845373"/>
                  <a:gd name="connsiteY257" fmla="*/ 1677829 h 2401032"/>
                  <a:gd name="connsiteX258" fmla="*/ 1004507 w 1845373"/>
                  <a:gd name="connsiteY258" fmla="*/ 1678972 h 2401032"/>
                  <a:gd name="connsiteX259" fmla="*/ 968407 w 1845373"/>
                  <a:gd name="connsiteY259" fmla="*/ 1700308 h 2401032"/>
                  <a:gd name="connsiteX260" fmla="*/ 967550 w 1845373"/>
                  <a:gd name="connsiteY260" fmla="*/ 1761554 h 2401032"/>
                  <a:gd name="connsiteX261" fmla="*/ 959453 w 1845373"/>
                  <a:gd name="connsiteY261" fmla="*/ 1905572 h 2401032"/>
                  <a:gd name="connsiteX262" fmla="*/ 959168 w 1845373"/>
                  <a:gd name="connsiteY262" fmla="*/ 1905762 h 2401032"/>
                  <a:gd name="connsiteX263" fmla="*/ 941070 w 1845373"/>
                  <a:gd name="connsiteY263" fmla="*/ 1995964 h 2401032"/>
                  <a:gd name="connsiteX264" fmla="*/ 935546 w 1845373"/>
                  <a:gd name="connsiteY264" fmla="*/ 2026825 h 2401032"/>
                  <a:gd name="connsiteX265" fmla="*/ 935260 w 1845373"/>
                  <a:gd name="connsiteY265" fmla="*/ 2026825 h 2401032"/>
                  <a:gd name="connsiteX266" fmla="*/ 935260 w 1845373"/>
                  <a:gd name="connsiteY266" fmla="*/ 2027206 h 2401032"/>
                  <a:gd name="connsiteX267" fmla="*/ 819341 w 1845373"/>
                  <a:gd name="connsiteY267" fmla="*/ 2038826 h 2401032"/>
                  <a:gd name="connsiteX268" fmla="*/ 846106 w 1845373"/>
                  <a:gd name="connsiteY268" fmla="*/ 2066258 h 2401032"/>
                  <a:gd name="connsiteX269" fmla="*/ 855155 w 1845373"/>
                  <a:gd name="connsiteY269" fmla="*/ 2085499 h 2401032"/>
                  <a:gd name="connsiteX270" fmla="*/ 846106 w 1845373"/>
                  <a:gd name="connsiteY270" fmla="*/ 2121694 h 2401032"/>
                  <a:gd name="connsiteX271" fmla="*/ 867156 w 1845373"/>
                  <a:gd name="connsiteY271" fmla="*/ 2141601 h 2401032"/>
                  <a:gd name="connsiteX272" fmla="*/ 871823 w 1845373"/>
                  <a:gd name="connsiteY272" fmla="*/ 2157317 h 2401032"/>
                  <a:gd name="connsiteX273" fmla="*/ 928116 w 1845373"/>
                  <a:gd name="connsiteY273" fmla="*/ 2154460 h 2401032"/>
                  <a:gd name="connsiteX274" fmla="*/ 961930 w 1845373"/>
                  <a:gd name="connsiteY274" fmla="*/ 2151221 h 2401032"/>
                  <a:gd name="connsiteX275" fmla="*/ 976693 w 1845373"/>
                  <a:gd name="connsiteY275" fmla="*/ 2172748 h 2401032"/>
                  <a:gd name="connsiteX276" fmla="*/ 968216 w 1845373"/>
                  <a:gd name="connsiteY276" fmla="*/ 2203037 h 2401032"/>
                  <a:gd name="connsiteX277" fmla="*/ 1006126 w 1845373"/>
                  <a:gd name="connsiteY277" fmla="*/ 2254949 h 2401032"/>
                  <a:gd name="connsiteX278" fmla="*/ 992124 w 1845373"/>
                  <a:gd name="connsiteY278" fmla="*/ 2277999 h 2401032"/>
                  <a:gd name="connsiteX279" fmla="*/ 985647 w 1845373"/>
                  <a:gd name="connsiteY279" fmla="*/ 2290572 h 2401032"/>
                  <a:gd name="connsiteX280" fmla="*/ 1007555 w 1845373"/>
                  <a:gd name="connsiteY280" fmla="*/ 2297240 h 2401032"/>
                  <a:gd name="connsiteX281" fmla="*/ 1086802 w 1845373"/>
                  <a:gd name="connsiteY281" fmla="*/ 2314194 h 2401032"/>
                  <a:gd name="connsiteX282" fmla="*/ 1114806 w 1845373"/>
                  <a:gd name="connsiteY282" fmla="*/ 2313623 h 2401032"/>
                  <a:gd name="connsiteX283" fmla="*/ 1151477 w 1845373"/>
                  <a:gd name="connsiteY283" fmla="*/ 2295906 h 2401032"/>
                  <a:gd name="connsiteX284" fmla="*/ 1177671 w 1845373"/>
                  <a:gd name="connsiteY284" fmla="*/ 2318861 h 2401032"/>
                  <a:gd name="connsiteX285" fmla="*/ 1208246 w 1845373"/>
                  <a:gd name="connsiteY285" fmla="*/ 2324195 h 2401032"/>
                  <a:gd name="connsiteX286" fmla="*/ 1225201 w 1845373"/>
                  <a:gd name="connsiteY286" fmla="*/ 2326767 h 2401032"/>
                  <a:gd name="connsiteX287" fmla="*/ 1253776 w 1845373"/>
                  <a:gd name="connsiteY287" fmla="*/ 2365820 h 2401032"/>
                  <a:gd name="connsiteX288" fmla="*/ 1349312 w 1845373"/>
                  <a:gd name="connsiteY288" fmla="*/ 2366963 h 2401032"/>
                  <a:gd name="connsiteX289" fmla="*/ 1362742 w 1845373"/>
                  <a:gd name="connsiteY289" fmla="*/ 2361629 h 2401032"/>
                  <a:gd name="connsiteX290" fmla="*/ 1403509 w 1845373"/>
                  <a:gd name="connsiteY290" fmla="*/ 2364296 h 2401032"/>
                  <a:gd name="connsiteX291" fmla="*/ 1421606 w 1845373"/>
                  <a:gd name="connsiteY291" fmla="*/ 2382965 h 2401032"/>
                  <a:gd name="connsiteX292" fmla="*/ 1456373 w 1845373"/>
                  <a:gd name="connsiteY292" fmla="*/ 2384679 h 2401032"/>
                  <a:gd name="connsiteX293" fmla="*/ 1477899 w 1845373"/>
                  <a:gd name="connsiteY293" fmla="*/ 2400776 h 2401032"/>
                  <a:gd name="connsiteX294" fmla="*/ 1505617 w 1845373"/>
                  <a:gd name="connsiteY294" fmla="*/ 2377154 h 2401032"/>
                  <a:gd name="connsiteX295" fmla="*/ 1557528 w 1845373"/>
                  <a:gd name="connsiteY295" fmla="*/ 2321433 h 2401032"/>
                  <a:gd name="connsiteX296" fmla="*/ 1618107 w 1845373"/>
                  <a:gd name="connsiteY296" fmla="*/ 2247710 h 2401032"/>
                  <a:gd name="connsiteX297" fmla="*/ 1618107 w 1845373"/>
                  <a:gd name="connsiteY297" fmla="*/ 2188178 h 2401032"/>
                  <a:gd name="connsiteX298" fmla="*/ 1604201 w 1845373"/>
                  <a:gd name="connsiteY298" fmla="*/ 2120265 h 2401032"/>
                  <a:gd name="connsiteX299" fmla="*/ 1644110 w 1845373"/>
                  <a:gd name="connsiteY299" fmla="*/ 2090261 h 2401032"/>
                  <a:gd name="connsiteX300" fmla="*/ 1659446 w 1845373"/>
                  <a:gd name="connsiteY300" fmla="*/ 2051780 h 2401032"/>
                  <a:gd name="connsiteX301" fmla="*/ 1663541 w 1845373"/>
                  <a:gd name="connsiteY301" fmla="*/ 2029016 h 2401032"/>
                  <a:gd name="connsiteX302" fmla="*/ 1674971 w 1845373"/>
                  <a:gd name="connsiteY302" fmla="*/ 2029587 h 2401032"/>
                  <a:gd name="connsiteX303" fmla="*/ 1684592 w 1845373"/>
                  <a:gd name="connsiteY303" fmla="*/ 2037969 h 2401032"/>
                  <a:gd name="connsiteX304" fmla="*/ 1694117 w 1845373"/>
                  <a:gd name="connsiteY304" fmla="*/ 2027777 h 2401032"/>
                  <a:gd name="connsiteX305" fmla="*/ 1732883 w 1845373"/>
                  <a:gd name="connsiteY305" fmla="*/ 1958054 h 2401032"/>
                  <a:gd name="connsiteX306" fmla="*/ 1811274 w 1845373"/>
                  <a:gd name="connsiteY306" fmla="*/ 1954911 h 2401032"/>
                  <a:gd name="connsiteX307" fmla="*/ 1845374 w 1845373"/>
                  <a:gd name="connsiteY307" fmla="*/ 1946148 h 2401032"/>
                  <a:gd name="connsiteX308" fmla="*/ 1844516 w 1845373"/>
                  <a:gd name="connsiteY308" fmla="*/ 1893380 h 2401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</a:cxnLst>
                <a:rect l="l" t="t" r="r" b="b"/>
                <a:pathLst>
                  <a:path w="1845373" h="2401032">
                    <a:moveTo>
                      <a:pt x="1844707" y="1893284"/>
                    </a:moveTo>
                    <a:cubicBezTo>
                      <a:pt x="1834801" y="1890141"/>
                      <a:pt x="1823942" y="1884235"/>
                      <a:pt x="1813465" y="1878425"/>
                    </a:cubicBezTo>
                    <a:cubicBezTo>
                      <a:pt x="1802702" y="1872615"/>
                      <a:pt x="1791938" y="1866709"/>
                      <a:pt x="1784318" y="1865281"/>
                    </a:cubicBezTo>
                    <a:lnTo>
                      <a:pt x="1784128" y="1865281"/>
                    </a:lnTo>
                    <a:cubicBezTo>
                      <a:pt x="1770288" y="1862804"/>
                      <a:pt x="1759677" y="1856584"/>
                      <a:pt x="1752314" y="1846612"/>
                    </a:cubicBezTo>
                    <a:cubicBezTo>
                      <a:pt x="1748790" y="1841945"/>
                      <a:pt x="1746123" y="1836706"/>
                      <a:pt x="1743551" y="1831467"/>
                    </a:cubicBezTo>
                    <a:cubicBezTo>
                      <a:pt x="1738313" y="1820894"/>
                      <a:pt x="1732502" y="1809369"/>
                      <a:pt x="1719358" y="1800797"/>
                    </a:cubicBezTo>
                    <a:cubicBezTo>
                      <a:pt x="1711738" y="1795843"/>
                      <a:pt x="1703927" y="1792033"/>
                      <a:pt x="1696022" y="1788509"/>
                    </a:cubicBezTo>
                    <a:cubicBezTo>
                      <a:pt x="1681734" y="1782127"/>
                      <a:pt x="1668018" y="1775650"/>
                      <a:pt x="1655445" y="1761934"/>
                    </a:cubicBezTo>
                    <a:cubicBezTo>
                      <a:pt x="1647063" y="1752409"/>
                      <a:pt x="1640015" y="1747361"/>
                      <a:pt x="1633061" y="1744504"/>
                    </a:cubicBezTo>
                    <a:cubicBezTo>
                      <a:pt x="1626108" y="1741837"/>
                      <a:pt x="1618583" y="1741265"/>
                      <a:pt x="1609439" y="1741265"/>
                    </a:cubicBezTo>
                    <a:cubicBezTo>
                      <a:pt x="1599819" y="1741265"/>
                      <a:pt x="1594009" y="1741265"/>
                      <a:pt x="1588199" y="1740694"/>
                    </a:cubicBezTo>
                    <a:cubicBezTo>
                      <a:pt x="1582293" y="1740122"/>
                      <a:pt x="1577054" y="1738884"/>
                      <a:pt x="1568387" y="1736884"/>
                    </a:cubicBezTo>
                    <a:cubicBezTo>
                      <a:pt x="1555528" y="1733741"/>
                      <a:pt x="1549146" y="1715357"/>
                      <a:pt x="1542479" y="1697260"/>
                    </a:cubicBezTo>
                    <a:cubicBezTo>
                      <a:pt x="1538097" y="1684401"/>
                      <a:pt x="1533430" y="1671923"/>
                      <a:pt x="1527905" y="1666399"/>
                    </a:cubicBezTo>
                    <a:cubicBezTo>
                      <a:pt x="1523238" y="1662017"/>
                      <a:pt x="1514189" y="1655921"/>
                      <a:pt x="1503998" y="1649158"/>
                    </a:cubicBezTo>
                    <a:cubicBezTo>
                      <a:pt x="1482471" y="1634300"/>
                      <a:pt x="1457135" y="1617059"/>
                      <a:pt x="1457135" y="1604010"/>
                    </a:cubicBezTo>
                    <a:lnTo>
                      <a:pt x="1457135" y="1603724"/>
                    </a:lnTo>
                    <a:cubicBezTo>
                      <a:pt x="1457135" y="1595533"/>
                      <a:pt x="1458754" y="1587437"/>
                      <a:pt x="1461516" y="1579531"/>
                    </a:cubicBezTo>
                    <a:cubicBezTo>
                      <a:pt x="1464374" y="1571720"/>
                      <a:pt x="1467898" y="1564386"/>
                      <a:pt x="1471993" y="1557718"/>
                    </a:cubicBezTo>
                    <a:cubicBezTo>
                      <a:pt x="1475518" y="1551623"/>
                      <a:pt x="1473708" y="1540192"/>
                      <a:pt x="1471993" y="1529429"/>
                    </a:cubicBezTo>
                    <a:cubicBezTo>
                      <a:pt x="1470565" y="1520952"/>
                      <a:pt x="1469136" y="1513427"/>
                      <a:pt x="1469136" y="1507046"/>
                    </a:cubicBezTo>
                    <a:cubicBezTo>
                      <a:pt x="1469136" y="1501997"/>
                      <a:pt x="1454563" y="1507331"/>
                      <a:pt x="1454563" y="1507331"/>
                    </a:cubicBezTo>
                    <a:lnTo>
                      <a:pt x="1446467" y="1509903"/>
                    </a:lnTo>
                    <a:lnTo>
                      <a:pt x="1446467" y="1432179"/>
                    </a:lnTo>
                    <a:cubicBezTo>
                      <a:pt x="1446467" y="1426559"/>
                      <a:pt x="1442085" y="1423702"/>
                      <a:pt x="1431036" y="1416463"/>
                    </a:cubicBezTo>
                    <a:lnTo>
                      <a:pt x="1429322" y="1415225"/>
                    </a:lnTo>
                    <a:cubicBezTo>
                      <a:pt x="1416749" y="1407128"/>
                      <a:pt x="1417892" y="1398937"/>
                      <a:pt x="1419130" y="1389602"/>
                    </a:cubicBezTo>
                    <a:cubicBezTo>
                      <a:pt x="1419701" y="1385792"/>
                      <a:pt x="1420273" y="1381982"/>
                      <a:pt x="1419416" y="1378172"/>
                    </a:cubicBezTo>
                    <a:cubicBezTo>
                      <a:pt x="1417987" y="1372362"/>
                      <a:pt x="1417415" y="1372362"/>
                      <a:pt x="1412177" y="1372648"/>
                    </a:cubicBezTo>
                    <a:cubicBezTo>
                      <a:pt x="1409795" y="1372648"/>
                      <a:pt x="1406938" y="1372838"/>
                      <a:pt x="1403985" y="1372838"/>
                    </a:cubicBezTo>
                    <a:cubicBezTo>
                      <a:pt x="1395317" y="1372838"/>
                      <a:pt x="1378934" y="1372648"/>
                      <a:pt x="1364647" y="1371505"/>
                    </a:cubicBezTo>
                    <a:cubicBezTo>
                      <a:pt x="1347502" y="1369981"/>
                      <a:pt x="1332929" y="1366171"/>
                      <a:pt x="1333500" y="1357217"/>
                    </a:cubicBezTo>
                    <a:cubicBezTo>
                      <a:pt x="1333786" y="1355217"/>
                      <a:pt x="1333786" y="1351407"/>
                      <a:pt x="1334072" y="1346073"/>
                    </a:cubicBezTo>
                    <a:cubicBezTo>
                      <a:pt x="1334357" y="1327975"/>
                      <a:pt x="1334929" y="1296257"/>
                      <a:pt x="1338167" y="1284256"/>
                    </a:cubicBezTo>
                    <a:lnTo>
                      <a:pt x="1338453" y="1284256"/>
                    </a:lnTo>
                    <a:lnTo>
                      <a:pt x="1338739" y="1283113"/>
                    </a:lnTo>
                    <a:lnTo>
                      <a:pt x="1338739" y="1282827"/>
                    </a:lnTo>
                    <a:cubicBezTo>
                      <a:pt x="1342835" y="1270540"/>
                      <a:pt x="1345121" y="1268825"/>
                      <a:pt x="1350645" y="1265015"/>
                    </a:cubicBezTo>
                    <a:cubicBezTo>
                      <a:pt x="1351598" y="1264539"/>
                      <a:pt x="1352645" y="1263587"/>
                      <a:pt x="1353502" y="1263015"/>
                    </a:cubicBezTo>
                    <a:cubicBezTo>
                      <a:pt x="1359408" y="1258348"/>
                      <a:pt x="1362266" y="1258919"/>
                      <a:pt x="1368933" y="1260443"/>
                    </a:cubicBezTo>
                    <a:cubicBezTo>
                      <a:pt x="1373029" y="1261300"/>
                      <a:pt x="1378839" y="1262729"/>
                      <a:pt x="1389888" y="1262729"/>
                    </a:cubicBezTo>
                    <a:cubicBezTo>
                      <a:pt x="1400080" y="1262729"/>
                      <a:pt x="1401890" y="1261015"/>
                      <a:pt x="1403890" y="1259205"/>
                    </a:cubicBezTo>
                    <a:cubicBezTo>
                      <a:pt x="1407128" y="1255966"/>
                      <a:pt x="1410938" y="1252252"/>
                      <a:pt x="1424368" y="1250537"/>
                    </a:cubicBezTo>
                    <a:cubicBezTo>
                      <a:pt x="1433703" y="1249394"/>
                      <a:pt x="1441514" y="1248728"/>
                      <a:pt x="1447991" y="1248537"/>
                    </a:cubicBezTo>
                    <a:cubicBezTo>
                      <a:pt x="1457325" y="1247870"/>
                      <a:pt x="1463707" y="1247585"/>
                      <a:pt x="1465135" y="1245870"/>
                    </a:cubicBezTo>
                    <a:cubicBezTo>
                      <a:pt x="1468279" y="1242727"/>
                      <a:pt x="1476185" y="1226629"/>
                      <a:pt x="1481709" y="1214723"/>
                    </a:cubicBezTo>
                    <a:lnTo>
                      <a:pt x="1484662" y="1207770"/>
                    </a:lnTo>
                    <a:lnTo>
                      <a:pt x="1486948" y="1202436"/>
                    </a:lnTo>
                    <a:cubicBezTo>
                      <a:pt x="1491043" y="1193102"/>
                      <a:pt x="1495711" y="1193768"/>
                      <a:pt x="1501235" y="1194625"/>
                    </a:cubicBezTo>
                    <a:cubicBezTo>
                      <a:pt x="1503045" y="1194625"/>
                      <a:pt x="1505045" y="1194911"/>
                      <a:pt x="1507141" y="1193102"/>
                    </a:cubicBezTo>
                    <a:cubicBezTo>
                      <a:pt x="1509998" y="1190816"/>
                      <a:pt x="1509808" y="1182624"/>
                      <a:pt x="1509141" y="1174814"/>
                    </a:cubicBezTo>
                    <a:cubicBezTo>
                      <a:pt x="1508855" y="1168051"/>
                      <a:pt x="1508569" y="1161383"/>
                      <a:pt x="1510379" y="1156145"/>
                    </a:cubicBezTo>
                    <a:lnTo>
                      <a:pt x="1510379" y="1155859"/>
                    </a:lnTo>
                    <a:cubicBezTo>
                      <a:pt x="1512094" y="1151763"/>
                      <a:pt x="1511522" y="1151191"/>
                      <a:pt x="1507998" y="1147477"/>
                    </a:cubicBezTo>
                    <a:cubicBezTo>
                      <a:pt x="1505998" y="1145096"/>
                      <a:pt x="1503045" y="1141857"/>
                      <a:pt x="1499902" y="1137857"/>
                    </a:cubicBezTo>
                    <a:cubicBezTo>
                      <a:pt x="1494282" y="1130903"/>
                      <a:pt x="1488567" y="1125283"/>
                      <a:pt x="1483614" y="1120616"/>
                    </a:cubicBezTo>
                    <a:cubicBezTo>
                      <a:pt x="1476851" y="1114235"/>
                      <a:pt x="1471422" y="1109282"/>
                      <a:pt x="1468660" y="1102900"/>
                    </a:cubicBezTo>
                    <a:cubicBezTo>
                      <a:pt x="1467231" y="1099090"/>
                      <a:pt x="1466374" y="1092327"/>
                      <a:pt x="1465517" y="1085088"/>
                    </a:cubicBezTo>
                    <a:cubicBezTo>
                      <a:pt x="1465231" y="1085945"/>
                      <a:pt x="1464945" y="1086803"/>
                      <a:pt x="1464659" y="1087374"/>
                    </a:cubicBezTo>
                    <a:cubicBezTo>
                      <a:pt x="1458468" y="1100423"/>
                      <a:pt x="1448943" y="1096137"/>
                      <a:pt x="1434084" y="1089660"/>
                    </a:cubicBezTo>
                    <a:cubicBezTo>
                      <a:pt x="1431703" y="1088803"/>
                      <a:pt x="1429417" y="1087660"/>
                      <a:pt x="1427321" y="1086803"/>
                    </a:cubicBezTo>
                    <a:lnTo>
                      <a:pt x="1427035" y="1086803"/>
                    </a:lnTo>
                    <a:cubicBezTo>
                      <a:pt x="1407795" y="1078897"/>
                      <a:pt x="1407795" y="1088231"/>
                      <a:pt x="1407795" y="1075944"/>
                    </a:cubicBezTo>
                    <a:cubicBezTo>
                      <a:pt x="1407795" y="1073087"/>
                      <a:pt x="1404842" y="1046512"/>
                      <a:pt x="1402556" y="1026700"/>
                    </a:cubicBezTo>
                    <a:lnTo>
                      <a:pt x="1401032" y="1016222"/>
                    </a:lnTo>
                    <a:lnTo>
                      <a:pt x="1400175" y="1008602"/>
                    </a:lnTo>
                    <a:lnTo>
                      <a:pt x="1400175" y="1008412"/>
                    </a:lnTo>
                    <a:cubicBezTo>
                      <a:pt x="1399318" y="1002506"/>
                      <a:pt x="1398460" y="999363"/>
                      <a:pt x="1397032" y="996982"/>
                    </a:cubicBezTo>
                    <a:cubicBezTo>
                      <a:pt x="1395889" y="994696"/>
                      <a:pt x="1393603" y="992315"/>
                      <a:pt x="1389983" y="988504"/>
                    </a:cubicBezTo>
                    <a:cubicBezTo>
                      <a:pt x="1387412" y="985933"/>
                      <a:pt x="1385030" y="985933"/>
                      <a:pt x="1382744" y="985933"/>
                    </a:cubicBezTo>
                    <a:cubicBezTo>
                      <a:pt x="1378934" y="985552"/>
                      <a:pt x="1374934" y="985552"/>
                      <a:pt x="1370171" y="981551"/>
                    </a:cubicBezTo>
                    <a:cubicBezTo>
                      <a:pt x="1368457" y="980408"/>
                      <a:pt x="1367218" y="978694"/>
                      <a:pt x="1366361" y="977170"/>
                    </a:cubicBezTo>
                    <a:cubicBezTo>
                      <a:pt x="1364933" y="974503"/>
                      <a:pt x="1364647" y="972217"/>
                      <a:pt x="1365218" y="969550"/>
                    </a:cubicBezTo>
                    <a:cubicBezTo>
                      <a:pt x="1365504" y="967549"/>
                      <a:pt x="1366742" y="965454"/>
                      <a:pt x="1368076" y="963740"/>
                    </a:cubicBezTo>
                    <a:cubicBezTo>
                      <a:pt x="1370743" y="960501"/>
                      <a:pt x="1374839" y="957644"/>
                      <a:pt x="1378649" y="955548"/>
                    </a:cubicBezTo>
                    <a:cubicBezTo>
                      <a:pt x="1382459" y="953548"/>
                      <a:pt x="1387031" y="944404"/>
                      <a:pt x="1389983" y="938022"/>
                    </a:cubicBezTo>
                    <a:cubicBezTo>
                      <a:pt x="1390364" y="936879"/>
                      <a:pt x="1390936" y="935736"/>
                      <a:pt x="1391126" y="934498"/>
                    </a:cubicBezTo>
                    <a:cubicBezTo>
                      <a:pt x="1391384" y="934117"/>
                      <a:pt x="1391507" y="933831"/>
                      <a:pt x="1391507" y="933640"/>
                    </a:cubicBezTo>
                    <a:cubicBezTo>
                      <a:pt x="1391507" y="933640"/>
                      <a:pt x="1391126" y="930688"/>
                      <a:pt x="1390364" y="927164"/>
                    </a:cubicBezTo>
                    <a:cubicBezTo>
                      <a:pt x="1388650" y="918115"/>
                      <a:pt x="1385888" y="903256"/>
                      <a:pt x="1385888" y="892397"/>
                    </a:cubicBezTo>
                    <a:lnTo>
                      <a:pt x="1385602" y="892397"/>
                    </a:lnTo>
                    <a:lnTo>
                      <a:pt x="1385602" y="892111"/>
                    </a:lnTo>
                    <a:cubicBezTo>
                      <a:pt x="1385602" y="879253"/>
                      <a:pt x="1392650" y="874300"/>
                      <a:pt x="1398175" y="872585"/>
                    </a:cubicBezTo>
                    <a:lnTo>
                      <a:pt x="1399032" y="701135"/>
                    </a:lnTo>
                    <a:lnTo>
                      <a:pt x="1399318" y="695325"/>
                    </a:lnTo>
                    <a:lnTo>
                      <a:pt x="1405128" y="695039"/>
                    </a:lnTo>
                    <a:lnTo>
                      <a:pt x="1677352" y="688943"/>
                    </a:lnTo>
                    <a:lnTo>
                      <a:pt x="1682306" y="627412"/>
                    </a:lnTo>
                    <a:lnTo>
                      <a:pt x="1682877" y="621792"/>
                    </a:lnTo>
                    <a:lnTo>
                      <a:pt x="1688497" y="621792"/>
                    </a:lnTo>
                    <a:lnTo>
                      <a:pt x="1797749" y="620935"/>
                    </a:lnTo>
                    <a:lnTo>
                      <a:pt x="1801559" y="218599"/>
                    </a:lnTo>
                    <a:cubicBezTo>
                      <a:pt x="1791938" y="225552"/>
                      <a:pt x="1783461" y="232505"/>
                      <a:pt x="1780794" y="233744"/>
                    </a:cubicBezTo>
                    <a:cubicBezTo>
                      <a:pt x="1776127" y="236315"/>
                      <a:pt x="1769745" y="237553"/>
                      <a:pt x="1766507" y="234315"/>
                    </a:cubicBezTo>
                    <a:cubicBezTo>
                      <a:pt x="1763268" y="231172"/>
                      <a:pt x="1752505" y="209836"/>
                      <a:pt x="1745456" y="203454"/>
                    </a:cubicBezTo>
                    <a:cubicBezTo>
                      <a:pt x="1738503" y="196977"/>
                      <a:pt x="1718977" y="187452"/>
                      <a:pt x="1711357" y="183642"/>
                    </a:cubicBezTo>
                    <a:cubicBezTo>
                      <a:pt x="1703832" y="179832"/>
                      <a:pt x="1670590" y="162020"/>
                      <a:pt x="1666494" y="160591"/>
                    </a:cubicBezTo>
                    <a:cubicBezTo>
                      <a:pt x="1662113" y="158877"/>
                      <a:pt x="1637919" y="154210"/>
                      <a:pt x="1631537" y="153352"/>
                    </a:cubicBezTo>
                    <a:cubicBezTo>
                      <a:pt x="1625156" y="152495"/>
                      <a:pt x="1618964" y="158591"/>
                      <a:pt x="1611440" y="162687"/>
                    </a:cubicBezTo>
                    <a:cubicBezTo>
                      <a:pt x="1603819" y="166497"/>
                      <a:pt x="1594771" y="166116"/>
                      <a:pt x="1585722" y="167069"/>
                    </a:cubicBezTo>
                    <a:cubicBezTo>
                      <a:pt x="1576768" y="167926"/>
                      <a:pt x="1564481" y="165925"/>
                      <a:pt x="1560100" y="163544"/>
                    </a:cubicBezTo>
                    <a:cubicBezTo>
                      <a:pt x="1556004" y="161258"/>
                      <a:pt x="1533811" y="159734"/>
                      <a:pt x="1533811" y="159734"/>
                    </a:cubicBezTo>
                    <a:lnTo>
                      <a:pt x="1513713" y="179641"/>
                    </a:lnTo>
                    <a:lnTo>
                      <a:pt x="1474946" y="177260"/>
                    </a:lnTo>
                    <a:cubicBezTo>
                      <a:pt x="1474946" y="177260"/>
                      <a:pt x="1450753" y="193262"/>
                      <a:pt x="1439894" y="192691"/>
                    </a:cubicBezTo>
                    <a:cubicBezTo>
                      <a:pt x="1429417" y="192119"/>
                      <a:pt x="1363027" y="196501"/>
                      <a:pt x="1349502" y="196501"/>
                    </a:cubicBezTo>
                    <a:cubicBezTo>
                      <a:pt x="1335977" y="196501"/>
                      <a:pt x="1300925" y="132683"/>
                      <a:pt x="1286637" y="126206"/>
                    </a:cubicBezTo>
                    <a:cubicBezTo>
                      <a:pt x="1272064" y="119824"/>
                      <a:pt x="1161383" y="120968"/>
                      <a:pt x="1140619" y="118396"/>
                    </a:cubicBezTo>
                    <a:cubicBezTo>
                      <a:pt x="1119664" y="115824"/>
                      <a:pt x="1127189" y="118967"/>
                      <a:pt x="1111472" y="116395"/>
                    </a:cubicBezTo>
                    <a:cubicBezTo>
                      <a:pt x="1096042" y="113443"/>
                      <a:pt x="1090136" y="106204"/>
                      <a:pt x="1084326" y="101822"/>
                    </a:cubicBezTo>
                    <a:cubicBezTo>
                      <a:pt x="1078516" y="97441"/>
                      <a:pt x="1065085" y="78200"/>
                      <a:pt x="1059561" y="64198"/>
                    </a:cubicBezTo>
                    <a:cubicBezTo>
                      <a:pt x="1054322" y="50482"/>
                      <a:pt x="1053751" y="51340"/>
                      <a:pt x="1038892" y="35338"/>
                    </a:cubicBezTo>
                    <a:cubicBezTo>
                      <a:pt x="1023747" y="19336"/>
                      <a:pt x="1026033" y="28861"/>
                      <a:pt x="1013746" y="21907"/>
                    </a:cubicBezTo>
                    <a:cubicBezTo>
                      <a:pt x="1001268" y="15240"/>
                      <a:pt x="1015841" y="12001"/>
                      <a:pt x="1015270" y="7048"/>
                    </a:cubicBezTo>
                    <a:cubicBezTo>
                      <a:pt x="1014698" y="2286"/>
                      <a:pt x="1001840" y="0"/>
                      <a:pt x="987552" y="0"/>
                    </a:cubicBezTo>
                    <a:cubicBezTo>
                      <a:pt x="973265" y="0"/>
                      <a:pt x="966597" y="8192"/>
                      <a:pt x="958977" y="10287"/>
                    </a:cubicBezTo>
                    <a:cubicBezTo>
                      <a:pt x="951738" y="12287"/>
                      <a:pt x="947357" y="33814"/>
                      <a:pt x="942118" y="42291"/>
                    </a:cubicBezTo>
                    <a:cubicBezTo>
                      <a:pt x="936498" y="51054"/>
                      <a:pt x="912685" y="69723"/>
                      <a:pt x="896017" y="70866"/>
                    </a:cubicBezTo>
                    <a:cubicBezTo>
                      <a:pt x="879348" y="71723"/>
                      <a:pt x="856393" y="63246"/>
                      <a:pt x="824293" y="60674"/>
                    </a:cubicBezTo>
                    <a:cubicBezTo>
                      <a:pt x="792194" y="57817"/>
                      <a:pt x="791718" y="63246"/>
                      <a:pt x="784669" y="65437"/>
                    </a:cubicBezTo>
                    <a:cubicBezTo>
                      <a:pt x="777716" y="67723"/>
                      <a:pt x="773240" y="76772"/>
                      <a:pt x="770096" y="80010"/>
                    </a:cubicBezTo>
                    <a:cubicBezTo>
                      <a:pt x="766953" y="83153"/>
                      <a:pt x="742950" y="83820"/>
                      <a:pt x="729615" y="82582"/>
                    </a:cubicBezTo>
                    <a:cubicBezTo>
                      <a:pt x="716185" y="81439"/>
                      <a:pt x="683038" y="115824"/>
                      <a:pt x="668750" y="119920"/>
                    </a:cubicBezTo>
                    <a:cubicBezTo>
                      <a:pt x="667512" y="120206"/>
                      <a:pt x="666750" y="119920"/>
                      <a:pt x="665798" y="119062"/>
                    </a:cubicBezTo>
                    <a:cubicBezTo>
                      <a:pt x="658463" y="124587"/>
                      <a:pt x="649986" y="131350"/>
                      <a:pt x="644747" y="135065"/>
                    </a:cubicBezTo>
                    <a:cubicBezTo>
                      <a:pt x="637223" y="140875"/>
                      <a:pt x="630460" y="146209"/>
                      <a:pt x="629317" y="146780"/>
                    </a:cubicBezTo>
                    <a:cubicBezTo>
                      <a:pt x="624364" y="149923"/>
                      <a:pt x="620840" y="152400"/>
                      <a:pt x="615887" y="153543"/>
                    </a:cubicBezTo>
                    <a:cubicBezTo>
                      <a:pt x="611219" y="154686"/>
                      <a:pt x="605981" y="154972"/>
                      <a:pt x="597503" y="154115"/>
                    </a:cubicBezTo>
                    <a:cubicBezTo>
                      <a:pt x="585311" y="152972"/>
                      <a:pt x="562547" y="136303"/>
                      <a:pt x="547402" y="125254"/>
                    </a:cubicBezTo>
                    <a:cubicBezTo>
                      <a:pt x="541592" y="120872"/>
                      <a:pt x="536639" y="117634"/>
                      <a:pt x="535115" y="116777"/>
                    </a:cubicBezTo>
                    <a:cubicBezTo>
                      <a:pt x="533972" y="116205"/>
                      <a:pt x="533114" y="115919"/>
                      <a:pt x="532162" y="115348"/>
                    </a:cubicBezTo>
                    <a:cubicBezTo>
                      <a:pt x="528923" y="113919"/>
                      <a:pt x="528638" y="113633"/>
                      <a:pt x="527494" y="113919"/>
                    </a:cubicBezTo>
                    <a:cubicBezTo>
                      <a:pt x="526923" y="113919"/>
                      <a:pt x="526066" y="114205"/>
                      <a:pt x="525209" y="114776"/>
                    </a:cubicBezTo>
                    <a:cubicBezTo>
                      <a:pt x="522827" y="115919"/>
                      <a:pt x="520256" y="117062"/>
                      <a:pt x="516731" y="117443"/>
                    </a:cubicBezTo>
                    <a:cubicBezTo>
                      <a:pt x="514445" y="117443"/>
                      <a:pt x="502444" y="117634"/>
                      <a:pt x="492824" y="117443"/>
                    </a:cubicBezTo>
                    <a:cubicBezTo>
                      <a:pt x="486632" y="117443"/>
                      <a:pt x="481489" y="117062"/>
                      <a:pt x="479393" y="116872"/>
                    </a:cubicBezTo>
                    <a:cubicBezTo>
                      <a:pt x="477965" y="116586"/>
                      <a:pt x="475298" y="117157"/>
                      <a:pt x="472345" y="117443"/>
                    </a:cubicBezTo>
                    <a:cubicBezTo>
                      <a:pt x="468630" y="118015"/>
                      <a:pt x="463963" y="118872"/>
                      <a:pt x="458724" y="118586"/>
                    </a:cubicBezTo>
                    <a:cubicBezTo>
                      <a:pt x="454914" y="118300"/>
                      <a:pt x="448818" y="119729"/>
                      <a:pt x="443008" y="121158"/>
                    </a:cubicBezTo>
                    <a:cubicBezTo>
                      <a:pt x="439198" y="122111"/>
                      <a:pt x="435102" y="123253"/>
                      <a:pt x="431387" y="123730"/>
                    </a:cubicBezTo>
                    <a:lnTo>
                      <a:pt x="431673" y="124111"/>
                    </a:lnTo>
                    <a:cubicBezTo>
                      <a:pt x="431101" y="124111"/>
                      <a:pt x="306038" y="144780"/>
                      <a:pt x="289179" y="154400"/>
                    </a:cubicBezTo>
                    <a:cubicBezTo>
                      <a:pt x="282416" y="157829"/>
                      <a:pt x="274510" y="162497"/>
                      <a:pt x="266700" y="167164"/>
                    </a:cubicBezTo>
                    <a:cubicBezTo>
                      <a:pt x="251841" y="175927"/>
                      <a:pt x="236982" y="184690"/>
                      <a:pt x="230886" y="187357"/>
                    </a:cubicBezTo>
                    <a:lnTo>
                      <a:pt x="230600" y="187357"/>
                    </a:lnTo>
                    <a:cubicBezTo>
                      <a:pt x="226505" y="189071"/>
                      <a:pt x="207550" y="200787"/>
                      <a:pt x="188024" y="212979"/>
                    </a:cubicBezTo>
                    <a:cubicBezTo>
                      <a:pt x="168497" y="225266"/>
                      <a:pt x="148400" y="237744"/>
                      <a:pt x="141351" y="240982"/>
                    </a:cubicBezTo>
                    <a:lnTo>
                      <a:pt x="141065" y="241268"/>
                    </a:lnTo>
                    <a:cubicBezTo>
                      <a:pt x="128588" y="247078"/>
                      <a:pt x="53912" y="272510"/>
                      <a:pt x="40291" y="277082"/>
                    </a:cubicBezTo>
                    <a:lnTo>
                      <a:pt x="4096" y="335090"/>
                    </a:lnTo>
                    <a:cubicBezTo>
                      <a:pt x="3620" y="335947"/>
                      <a:pt x="2953" y="336518"/>
                      <a:pt x="2381" y="337090"/>
                    </a:cubicBezTo>
                    <a:cubicBezTo>
                      <a:pt x="1524" y="337566"/>
                      <a:pt x="857" y="338233"/>
                      <a:pt x="0" y="338804"/>
                    </a:cubicBezTo>
                    <a:cubicBezTo>
                      <a:pt x="2667" y="350234"/>
                      <a:pt x="7049" y="368522"/>
                      <a:pt x="7906" y="370332"/>
                    </a:cubicBezTo>
                    <a:cubicBezTo>
                      <a:pt x="8763" y="371189"/>
                      <a:pt x="16002" y="377571"/>
                      <a:pt x="25717" y="386048"/>
                    </a:cubicBezTo>
                    <a:cubicBezTo>
                      <a:pt x="52769" y="410242"/>
                      <a:pt x="100013" y="452533"/>
                      <a:pt x="102584" y="459295"/>
                    </a:cubicBezTo>
                    <a:cubicBezTo>
                      <a:pt x="104870" y="465963"/>
                      <a:pt x="131445" y="510540"/>
                      <a:pt x="131445" y="510826"/>
                    </a:cubicBezTo>
                    <a:lnTo>
                      <a:pt x="132017" y="511683"/>
                    </a:lnTo>
                    <a:lnTo>
                      <a:pt x="132017" y="512540"/>
                    </a:lnTo>
                    <a:lnTo>
                      <a:pt x="150971" y="613124"/>
                    </a:lnTo>
                    <a:cubicBezTo>
                      <a:pt x="151448" y="617506"/>
                      <a:pt x="153924" y="628555"/>
                      <a:pt x="157925" y="639985"/>
                    </a:cubicBezTo>
                    <a:cubicBezTo>
                      <a:pt x="161639" y="650462"/>
                      <a:pt x="167259" y="661321"/>
                      <a:pt x="174212" y="665036"/>
                    </a:cubicBezTo>
                    <a:lnTo>
                      <a:pt x="175165" y="665607"/>
                    </a:lnTo>
                    <a:cubicBezTo>
                      <a:pt x="185071" y="670274"/>
                      <a:pt x="211550" y="672274"/>
                      <a:pt x="234029" y="673799"/>
                    </a:cubicBezTo>
                    <a:cubicBezTo>
                      <a:pt x="250317" y="674941"/>
                      <a:pt x="264985" y="675799"/>
                      <a:pt x="271939" y="678180"/>
                    </a:cubicBezTo>
                    <a:cubicBezTo>
                      <a:pt x="274320" y="678752"/>
                      <a:pt x="276320" y="679609"/>
                      <a:pt x="278606" y="680466"/>
                    </a:cubicBezTo>
                    <a:cubicBezTo>
                      <a:pt x="280607" y="681323"/>
                      <a:pt x="282702" y="682181"/>
                      <a:pt x="284702" y="683133"/>
                    </a:cubicBezTo>
                    <a:cubicBezTo>
                      <a:pt x="295466" y="687800"/>
                      <a:pt x="303657" y="694182"/>
                      <a:pt x="307753" y="700278"/>
                    </a:cubicBezTo>
                    <a:cubicBezTo>
                      <a:pt x="312420" y="707517"/>
                      <a:pt x="336328" y="738473"/>
                      <a:pt x="336328" y="738473"/>
                    </a:cubicBezTo>
                    <a:lnTo>
                      <a:pt x="337757" y="740188"/>
                    </a:lnTo>
                    <a:lnTo>
                      <a:pt x="337757" y="742188"/>
                    </a:lnTo>
                    <a:cubicBezTo>
                      <a:pt x="337757" y="742188"/>
                      <a:pt x="338328" y="761143"/>
                      <a:pt x="341281" y="764667"/>
                    </a:cubicBezTo>
                    <a:cubicBezTo>
                      <a:pt x="342995" y="766953"/>
                      <a:pt x="347186" y="769906"/>
                      <a:pt x="351187" y="772858"/>
                    </a:cubicBezTo>
                    <a:cubicBezTo>
                      <a:pt x="354330" y="774859"/>
                      <a:pt x="357283" y="776954"/>
                      <a:pt x="359950" y="779240"/>
                    </a:cubicBezTo>
                    <a:lnTo>
                      <a:pt x="360235" y="779240"/>
                    </a:lnTo>
                    <a:cubicBezTo>
                      <a:pt x="361093" y="780193"/>
                      <a:pt x="362902" y="781622"/>
                      <a:pt x="364331" y="783336"/>
                    </a:cubicBezTo>
                    <a:cubicBezTo>
                      <a:pt x="366046" y="784860"/>
                      <a:pt x="368427" y="786860"/>
                      <a:pt x="370713" y="789241"/>
                    </a:cubicBezTo>
                    <a:cubicBezTo>
                      <a:pt x="383286" y="801529"/>
                      <a:pt x="400717" y="820769"/>
                      <a:pt x="400717" y="827437"/>
                    </a:cubicBezTo>
                    <a:cubicBezTo>
                      <a:pt x="400717" y="828294"/>
                      <a:pt x="401288" y="830961"/>
                      <a:pt x="402431" y="834485"/>
                    </a:cubicBezTo>
                    <a:cubicBezTo>
                      <a:pt x="403289" y="837724"/>
                      <a:pt x="404146" y="840962"/>
                      <a:pt x="405098" y="843820"/>
                    </a:cubicBezTo>
                    <a:cubicBezTo>
                      <a:pt x="410623" y="861346"/>
                      <a:pt x="420243" y="886111"/>
                      <a:pt x="427482" y="892207"/>
                    </a:cubicBezTo>
                    <a:lnTo>
                      <a:pt x="427482" y="892493"/>
                    </a:lnTo>
                    <a:lnTo>
                      <a:pt x="428625" y="893350"/>
                    </a:lnTo>
                    <a:cubicBezTo>
                      <a:pt x="430625" y="895350"/>
                      <a:pt x="433007" y="898017"/>
                      <a:pt x="435102" y="901256"/>
                    </a:cubicBezTo>
                    <a:cubicBezTo>
                      <a:pt x="437102" y="904113"/>
                      <a:pt x="439198" y="907447"/>
                      <a:pt x="441198" y="910781"/>
                    </a:cubicBezTo>
                    <a:cubicBezTo>
                      <a:pt x="450818" y="927164"/>
                      <a:pt x="460153" y="948119"/>
                      <a:pt x="461867" y="953072"/>
                    </a:cubicBezTo>
                    <a:lnTo>
                      <a:pt x="461867" y="953357"/>
                    </a:lnTo>
                    <a:cubicBezTo>
                      <a:pt x="462439" y="954500"/>
                      <a:pt x="464439" y="958024"/>
                      <a:pt x="467392" y="962692"/>
                    </a:cubicBezTo>
                    <a:cubicBezTo>
                      <a:pt x="479965" y="983647"/>
                      <a:pt x="506159" y="1027652"/>
                      <a:pt x="500348" y="1039082"/>
                    </a:cubicBezTo>
                    <a:cubicBezTo>
                      <a:pt x="498348" y="1043178"/>
                      <a:pt x="493395" y="1048988"/>
                      <a:pt x="487490" y="1055370"/>
                    </a:cubicBezTo>
                    <a:cubicBezTo>
                      <a:pt x="477012" y="1067372"/>
                      <a:pt x="463296" y="1082802"/>
                      <a:pt x="465963" y="1088612"/>
                    </a:cubicBezTo>
                    <a:cubicBezTo>
                      <a:pt x="468916" y="1094804"/>
                      <a:pt x="475583" y="1102328"/>
                      <a:pt x="483394" y="1109567"/>
                    </a:cubicBezTo>
                    <a:cubicBezTo>
                      <a:pt x="491585" y="1117187"/>
                      <a:pt x="500920" y="1124426"/>
                      <a:pt x="508540" y="1130618"/>
                    </a:cubicBezTo>
                    <a:cubicBezTo>
                      <a:pt x="517303" y="1137571"/>
                      <a:pt x="517874" y="1145762"/>
                      <a:pt x="516065" y="1153668"/>
                    </a:cubicBezTo>
                    <a:cubicBezTo>
                      <a:pt x="526256" y="1153668"/>
                      <a:pt x="544354" y="1154240"/>
                      <a:pt x="552164" y="1157764"/>
                    </a:cubicBezTo>
                    <a:cubicBezTo>
                      <a:pt x="557403" y="1160050"/>
                      <a:pt x="558832" y="1163003"/>
                      <a:pt x="560356" y="1165860"/>
                    </a:cubicBezTo>
                    <a:cubicBezTo>
                      <a:pt x="561499" y="1167860"/>
                      <a:pt x="562642" y="1170241"/>
                      <a:pt x="580739" y="1169003"/>
                    </a:cubicBezTo>
                    <a:cubicBezTo>
                      <a:pt x="600551" y="1167575"/>
                      <a:pt x="603123" y="1164908"/>
                      <a:pt x="605218" y="1162622"/>
                    </a:cubicBezTo>
                    <a:cubicBezTo>
                      <a:pt x="607219" y="1160907"/>
                      <a:pt x="609029" y="1158812"/>
                      <a:pt x="613601" y="1157383"/>
                    </a:cubicBezTo>
                    <a:cubicBezTo>
                      <a:pt x="621792" y="1154716"/>
                      <a:pt x="645985" y="1160907"/>
                      <a:pt x="663797" y="1170813"/>
                    </a:cubicBezTo>
                    <a:cubicBezTo>
                      <a:pt x="667226" y="1172623"/>
                      <a:pt x="670560" y="1174623"/>
                      <a:pt x="673418" y="1177004"/>
                    </a:cubicBezTo>
                    <a:cubicBezTo>
                      <a:pt x="676561" y="1179004"/>
                      <a:pt x="679228" y="1181386"/>
                      <a:pt x="681228" y="1183958"/>
                    </a:cubicBezTo>
                    <a:lnTo>
                      <a:pt x="681609" y="1184243"/>
                    </a:lnTo>
                    <a:cubicBezTo>
                      <a:pt x="687324" y="1190911"/>
                      <a:pt x="692372" y="1190720"/>
                      <a:pt x="697040" y="1190435"/>
                    </a:cubicBezTo>
                    <a:cubicBezTo>
                      <a:pt x="701993" y="1189863"/>
                      <a:pt x="706946" y="1189577"/>
                      <a:pt x="712756" y="1192149"/>
                    </a:cubicBezTo>
                    <a:cubicBezTo>
                      <a:pt x="715994" y="1193578"/>
                      <a:pt x="717994" y="1189863"/>
                      <a:pt x="721805" y="1182529"/>
                    </a:cubicBezTo>
                    <a:cubicBezTo>
                      <a:pt x="724376" y="1177862"/>
                      <a:pt x="727329" y="1172051"/>
                      <a:pt x="731710" y="1166241"/>
                    </a:cubicBezTo>
                    <a:lnTo>
                      <a:pt x="731996" y="1165384"/>
                    </a:lnTo>
                    <a:cubicBezTo>
                      <a:pt x="744284" y="1147667"/>
                      <a:pt x="747713" y="1149953"/>
                      <a:pt x="755523" y="1154525"/>
                    </a:cubicBezTo>
                    <a:cubicBezTo>
                      <a:pt x="757333" y="1155668"/>
                      <a:pt x="759905" y="1157192"/>
                      <a:pt x="764000" y="1157192"/>
                    </a:cubicBezTo>
                    <a:cubicBezTo>
                      <a:pt x="767525" y="1157192"/>
                      <a:pt x="769239" y="1155668"/>
                      <a:pt x="769810" y="1153668"/>
                    </a:cubicBezTo>
                    <a:cubicBezTo>
                      <a:pt x="770096" y="1153097"/>
                      <a:pt x="770382" y="1152239"/>
                      <a:pt x="770668" y="1151668"/>
                    </a:cubicBezTo>
                    <a:cubicBezTo>
                      <a:pt x="771525" y="1147667"/>
                      <a:pt x="770954" y="1140524"/>
                      <a:pt x="770954" y="1137666"/>
                    </a:cubicBezTo>
                    <a:lnTo>
                      <a:pt x="770668" y="1137666"/>
                    </a:lnTo>
                    <a:cubicBezTo>
                      <a:pt x="770668" y="1131284"/>
                      <a:pt x="776192" y="1126808"/>
                      <a:pt x="784669" y="1123664"/>
                    </a:cubicBezTo>
                    <a:cubicBezTo>
                      <a:pt x="787908" y="1122521"/>
                      <a:pt x="791718" y="1121664"/>
                      <a:pt x="796004" y="1120712"/>
                    </a:cubicBezTo>
                    <a:cubicBezTo>
                      <a:pt x="800100" y="1119854"/>
                      <a:pt x="804767" y="1118997"/>
                      <a:pt x="809149" y="1118711"/>
                    </a:cubicBezTo>
                    <a:lnTo>
                      <a:pt x="809720" y="1118425"/>
                    </a:lnTo>
                    <a:lnTo>
                      <a:pt x="813435" y="1118140"/>
                    </a:lnTo>
                    <a:cubicBezTo>
                      <a:pt x="817531" y="1117568"/>
                      <a:pt x="818769" y="1117854"/>
                      <a:pt x="819055" y="1117568"/>
                    </a:cubicBezTo>
                    <a:cubicBezTo>
                      <a:pt x="819626" y="1117283"/>
                      <a:pt x="818769" y="1117568"/>
                      <a:pt x="819055" y="1116330"/>
                    </a:cubicBezTo>
                    <a:cubicBezTo>
                      <a:pt x="819626" y="1114330"/>
                      <a:pt x="820769" y="1110806"/>
                      <a:pt x="823151" y="1105853"/>
                    </a:cubicBezTo>
                    <a:cubicBezTo>
                      <a:pt x="830104" y="1091089"/>
                      <a:pt x="834485" y="1092137"/>
                      <a:pt x="851154" y="1095661"/>
                    </a:cubicBezTo>
                    <a:cubicBezTo>
                      <a:pt x="857822" y="1097185"/>
                      <a:pt x="867727" y="1099185"/>
                      <a:pt x="881729" y="1100042"/>
                    </a:cubicBezTo>
                    <a:cubicBezTo>
                      <a:pt x="911733" y="1102709"/>
                      <a:pt x="912305" y="1107853"/>
                      <a:pt x="913162" y="1117854"/>
                    </a:cubicBezTo>
                    <a:cubicBezTo>
                      <a:pt x="913448" y="1121378"/>
                      <a:pt x="914019" y="1125950"/>
                      <a:pt x="920115" y="1132141"/>
                    </a:cubicBezTo>
                    <a:cubicBezTo>
                      <a:pt x="920401" y="1132427"/>
                      <a:pt x="920782" y="1132713"/>
                      <a:pt x="920782" y="1133285"/>
                    </a:cubicBezTo>
                    <a:cubicBezTo>
                      <a:pt x="921258" y="1127950"/>
                      <a:pt x="922496" y="1121854"/>
                      <a:pt x="926878" y="1115758"/>
                    </a:cubicBezTo>
                    <a:lnTo>
                      <a:pt x="927164" y="1115473"/>
                    </a:lnTo>
                    <a:cubicBezTo>
                      <a:pt x="933831" y="1106424"/>
                      <a:pt x="939070" y="1106424"/>
                      <a:pt x="944690" y="1110520"/>
                    </a:cubicBezTo>
                    <a:cubicBezTo>
                      <a:pt x="946690" y="1111949"/>
                      <a:pt x="948214" y="1113758"/>
                      <a:pt x="949928" y="1115758"/>
                    </a:cubicBezTo>
                    <a:cubicBezTo>
                      <a:pt x="953072" y="1119854"/>
                      <a:pt x="957548" y="1125093"/>
                      <a:pt x="965644" y="1123855"/>
                    </a:cubicBezTo>
                    <a:cubicBezTo>
                      <a:pt x="972122" y="1122998"/>
                      <a:pt x="980789" y="1121283"/>
                      <a:pt x="989743" y="1119759"/>
                    </a:cubicBezTo>
                    <a:cubicBezTo>
                      <a:pt x="1011841" y="1115663"/>
                      <a:pt x="1036701" y="1111282"/>
                      <a:pt x="1041368" y="1115378"/>
                    </a:cubicBezTo>
                    <a:cubicBezTo>
                      <a:pt x="1044893" y="1118330"/>
                      <a:pt x="1045178" y="1121569"/>
                      <a:pt x="1042226" y="1125379"/>
                    </a:cubicBezTo>
                    <a:cubicBezTo>
                      <a:pt x="1040130" y="1128903"/>
                      <a:pt x="1038416" y="1140143"/>
                      <a:pt x="1038130" y="1151858"/>
                    </a:cubicBezTo>
                    <a:cubicBezTo>
                      <a:pt x="1037844" y="1162907"/>
                      <a:pt x="1038987" y="1173480"/>
                      <a:pt x="1042511" y="1176052"/>
                    </a:cubicBezTo>
                    <a:lnTo>
                      <a:pt x="1042511" y="1176337"/>
                    </a:lnTo>
                    <a:cubicBezTo>
                      <a:pt x="1046035" y="1178052"/>
                      <a:pt x="1052132" y="1180148"/>
                      <a:pt x="1058513" y="1182148"/>
                    </a:cubicBezTo>
                    <a:cubicBezTo>
                      <a:pt x="1072229" y="1186529"/>
                      <a:pt x="1087374" y="1191197"/>
                      <a:pt x="1090613" y="1201103"/>
                    </a:cubicBezTo>
                    <a:lnTo>
                      <a:pt x="1090613" y="1201388"/>
                    </a:lnTo>
                    <a:cubicBezTo>
                      <a:pt x="1094232" y="1213104"/>
                      <a:pt x="1077849" y="1219486"/>
                      <a:pt x="1059180" y="1226820"/>
                    </a:cubicBezTo>
                    <a:cubicBezTo>
                      <a:pt x="1048036" y="1231202"/>
                      <a:pt x="1035844" y="1236154"/>
                      <a:pt x="1028319" y="1241393"/>
                    </a:cubicBezTo>
                    <a:lnTo>
                      <a:pt x="1028033" y="1241393"/>
                    </a:lnTo>
                    <a:cubicBezTo>
                      <a:pt x="1014889" y="1251014"/>
                      <a:pt x="1023366" y="1272921"/>
                      <a:pt x="1027462" y="1283684"/>
                    </a:cubicBezTo>
                    <a:cubicBezTo>
                      <a:pt x="1028319" y="1285399"/>
                      <a:pt x="1028891" y="1287208"/>
                      <a:pt x="1029176" y="1288351"/>
                    </a:cubicBezTo>
                    <a:lnTo>
                      <a:pt x="1029176" y="1288637"/>
                    </a:lnTo>
                    <a:cubicBezTo>
                      <a:pt x="1030700" y="1293019"/>
                      <a:pt x="1032415" y="1305497"/>
                      <a:pt x="1034510" y="1320356"/>
                    </a:cubicBezTo>
                    <a:cubicBezTo>
                      <a:pt x="1037368" y="1342834"/>
                      <a:pt x="1040892" y="1371409"/>
                      <a:pt x="1045274" y="1383887"/>
                    </a:cubicBezTo>
                    <a:lnTo>
                      <a:pt x="1045559" y="1384268"/>
                    </a:lnTo>
                    <a:cubicBezTo>
                      <a:pt x="1047274" y="1389478"/>
                      <a:pt x="1048226" y="1392079"/>
                      <a:pt x="1048417" y="1392079"/>
                    </a:cubicBezTo>
                    <a:cubicBezTo>
                      <a:pt x="1052036" y="1392079"/>
                      <a:pt x="1055751" y="1392365"/>
                      <a:pt x="1060418" y="1401985"/>
                    </a:cubicBezTo>
                    <a:cubicBezTo>
                      <a:pt x="1065371" y="1412748"/>
                      <a:pt x="1070896" y="1443133"/>
                      <a:pt x="1067372" y="1475137"/>
                    </a:cubicBezTo>
                    <a:cubicBezTo>
                      <a:pt x="1066514" y="1481518"/>
                      <a:pt x="1065657" y="1487900"/>
                      <a:pt x="1064228" y="1494091"/>
                    </a:cubicBezTo>
                    <a:cubicBezTo>
                      <a:pt x="1062800" y="1500568"/>
                      <a:pt x="1060704" y="1506950"/>
                      <a:pt x="1058323" y="1513046"/>
                    </a:cubicBezTo>
                    <a:lnTo>
                      <a:pt x="1058323" y="1513332"/>
                    </a:lnTo>
                    <a:cubicBezTo>
                      <a:pt x="1052036" y="1529620"/>
                      <a:pt x="1049941" y="1559147"/>
                      <a:pt x="1047941" y="1588008"/>
                    </a:cubicBezTo>
                    <a:cubicBezTo>
                      <a:pt x="1044988" y="1632299"/>
                      <a:pt x="1041749" y="1675162"/>
                      <a:pt x="1021080" y="1677829"/>
                    </a:cubicBezTo>
                    <a:cubicBezTo>
                      <a:pt x="1015556" y="1678400"/>
                      <a:pt x="1010031" y="1678591"/>
                      <a:pt x="1004507" y="1678972"/>
                    </a:cubicBezTo>
                    <a:cubicBezTo>
                      <a:pt x="986504" y="1679829"/>
                      <a:pt x="970407" y="1680686"/>
                      <a:pt x="968407" y="1700308"/>
                    </a:cubicBezTo>
                    <a:cubicBezTo>
                      <a:pt x="967264" y="1710785"/>
                      <a:pt x="967550" y="1734122"/>
                      <a:pt x="967550" y="1761554"/>
                    </a:cubicBezTo>
                    <a:cubicBezTo>
                      <a:pt x="967835" y="1816037"/>
                      <a:pt x="968407" y="1886045"/>
                      <a:pt x="959453" y="1905572"/>
                    </a:cubicBezTo>
                    <a:lnTo>
                      <a:pt x="959168" y="1905762"/>
                    </a:lnTo>
                    <a:cubicBezTo>
                      <a:pt x="951262" y="1922716"/>
                      <a:pt x="945166" y="1966532"/>
                      <a:pt x="941070" y="1995964"/>
                    </a:cubicBezTo>
                    <a:cubicBezTo>
                      <a:pt x="938689" y="2011966"/>
                      <a:pt x="937069" y="2023682"/>
                      <a:pt x="935546" y="2026825"/>
                    </a:cubicBezTo>
                    <a:lnTo>
                      <a:pt x="935260" y="2026825"/>
                    </a:lnTo>
                    <a:lnTo>
                      <a:pt x="935260" y="2027206"/>
                    </a:lnTo>
                    <a:cubicBezTo>
                      <a:pt x="931735" y="2033016"/>
                      <a:pt x="858584" y="2037016"/>
                      <a:pt x="819341" y="2038826"/>
                    </a:cubicBezTo>
                    <a:cubicBezTo>
                      <a:pt x="829818" y="2049971"/>
                      <a:pt x="842010" y="2062829"/>
                      <a:pt x="846106" y="2066258"/>
                    </a:cubicBezTo>
                    <a:cubicBezTo>
                      <a:pt x="853726" y="2072735"/>
                      <a:pt x="855155" y="2085499"/>
                      <a:pt x="855155" y="2085499"/>
                    </a:cubicBezTo>
                    <a:lnTo>
                      <a:pt x="846106" y="2121694"/>
                    </a:lnTo>
                    <a:cubicBezTo>
                      <a:pt x="846106" y="2121694"/>
                      <a:pt x="863346" y="2136839"/>
                      <a:pt x="867156" y="2141601"/>
                    </a:cubicBezTo>
                    <a:cubicBezTo>
                      <a:pt x="870871" y="2146554"/>
                      <a:pt x="871252" y="2154460"/>
                      <a:pt x="871823" y="2157317"/>
                    </a:cubicBezTo>
                    <a:cubicBezTo>
                      <a:pt x="872395" y="2159889"/>
                      <a:pt x="924877" y="2155031"/>
                      <a:pt x="928116" y="2154460"/>
                    </a:cubicBezTo>
                    <a:cubicBezTo>
                      <a:pt x="931355" y="2154174"/>
                      <a:pt x="947357" y="2155031"/>
                      <a:pt x="961930" y="2151221"/>
                    </a:cubicBezTo>
                    <a:cubicBezTo>
                      <a:pt x="976217" y="2147697"/>
                      <a:pt x="975646" y="2159889"/>
                      <a:pt x="976693" y="2172748"/>
                    </a:cubicBezTo>
                    <a:cubicBezTo>
                      <a:pt x="977837" y="2185607"/>
                      <a:pt x="968216" y="2195798"/>
                      <a:pt x="968216" y="2203037"/>
                    </a:cubicBezTo>
                    <a:cubicBezTo>
                      <a:pt x="968216" y="2210276"/>
                      <a:pt x="1001173" y="2242090"/>
                      <a:pt x="1006126" y="2254949"/>
                    </a:cubicBezTo>
                    <a:cubicBezTo>
                      <a:pt x="1010793" y="2268093"/>
                      <a:pt x="997744" y="2273332"/>
                      <a:pt x="992124" y="2277999"/>
                    </a:cubicBezTo>
                    <a:cubicBezTo>
                      <a:pt x="986885" y="2282952"/>
                      <a:pt x="985647" y="2287619"/>
                      <a:pt x="985647" y="2290572"/>
                    </a:cubicBezTo>
                    <a:cubicBezTo>
                      <a:pt x="985647" y="2293144"/>
                      <a:pt x="999077" y="2294668"/>
                      <a:pt x="1007555" y="2297240"/>
                    </a:cubicBezTo>
                    <a:cubicBezTo>
                      <a:pt x="1016318" y="2300192"/>
                      <a:pt x="1081564" y="2312480"/>
                      <a:pt x="1086802" y="2314194"/>
                    </a:cubicBezTo>
                    <a:cubicBezTo>
                      <a:pt x="1092041" y="2315623"/>
                      <a:pt x="1107567" y="2315909"/>
                      <a:pt x="1114806" y="2313623"/>
                    </a:cubicBezTo>
                    <a:cubicBezTo>
                      <a:pt x="1122331" y="2311241"/>
                      <a:pt x="1151477" y="2295906"/>
                      <a:pt x="1151477" y="2295906"/>
                    </a:cubicBezTo>
                    <a:lnTo>
                      <a:pt x="1177671" y="2318861"/>
                    </a:lnTo>
                    <a:cubicBezTo>
                      <a:pt x="1177671" y="2318861"/>
                      <a:pt x="1201865" y="2322671"/>
                      <a:pt x="1208246" y="2324195"/>
                    </a:cubicBezTo>
                    <a:cubicBezTo>
                      <a:pt x="1214723" y="2325910"/>
                      <a:pt x="1222629" y="2320385"/>
                      <a:pt x="1225201" y="2326767"/>
                    </a:cubicBezTo>
                    <a:cubicBezTo>
                      <a:pt x="1228154" y="2333244"/>
                      <a:pt x="1253776" y="2365820"/>
                      <a:pt x="1253776" y="2365820"/>
                    </a:cubicBezTo>
                    <a:cubicBezTo>
                      <a:pt x="1253776" y="2365820"/>
                      <a:pt x="1344073" y="2368772"/>
                      <a:pt x="1349312" y="2366963"/>
                    </a:cubicBezTo>
                    <a:cubicBezTo>
                      <a:pt x="1354931" y="2365534"/>
                      <a:pt x="1362742" y="2361629"/>
                      <a:pt x="1362742" y="2361629"/>
                    </a:cubicBezTo>
                    <a:lnTo>
                      <a:pt x="1403509" y="2364296"/>
                    </a:lnTo>
                    <a:cubicBezTo>
                      <a:pt x="1403509" y="2364296"/>
                      <a:pt x="1418939" y="2382393"/>
                      <a:pt x="1421606" y="2382965"/>
                    </a:cubicBezTo>
                    <a:cubicBezTo>
                      <a:pt x="1424273" y="2383536"/>
                      <a:pt x="1456373" y="2384679"/>
                      <a:pt x="1456373" y="2384679"/>
                    </a:cubicBezTo>
                    <a:cubicBezTo>
                      <a:pt x="1456373" y="2384679"/>
                      <a:pt x="1472375" y="2397538"/>
                      <a:pt x="1477899" y="2400776"/>
                    </a:cubicBezTo>
                    <a:cubicBezTo>
                      <a:pt x="1483138" y="2403920"/>
                      <a:pt x="1505617" y="2377154"/>
                      <a:pt x="1505617" y="2377154"/>
                    </a:cubicBezTo>
                    <a:cubicBezTo>
                      <a:pt x="1505617" y="2377154"/>
                      <a:pt x="1552289" y="2334292"/>
                      <a:pt x="1557528" y="2321433"/>
                    </a:cubicBezTo>
                    <a:cubicBezTo>
                      <a:pt x="1562862" y="2308574"/>
                      <a:pt x="1610487" y="2265807"/>
                      <a:pt x="1618107" y="2247710"/>
                    </a:cubicBezTo>
                    <a:cubicBezTo>
                      <a:pt x="1625441" y="2229326"/>
                      <a:pt x="1621631" y="2198465"/>
                      <a:pt x="1618107" y="2188178"/>
                    </a:cubicBezTo>
                    <a:cubicBezTo>
                      <a:pt x="1614392" y="2177987"/>
                      <a:pt x="1604772" y="2128742"/>
                      <a:pt x="1604201" y="2120265"/>
                    </a:cubicBezTo>
                    <a:cubicBezTo>
                      <a:pt x="1603534" y="2111788"/>
                      <a:pt x="1632966" y="2094548"/>
                      <a:pt x="1644110" y="2090261"/>
                    </a:cubicBezTo>
                    <a:cubicBezTo>
                      <a:pt x="1655445" y="2085880"/>
                      <a:pt x="1657826" y="2057591"/>
                      <a:pt x="1659446" y="2051780"/>
                    </a:cubicBezTo>
                    <a:cubicBezTo>
                      <a:pt x="1661255" y="2045875"/>
                      <a:pt x="1663541" y="2029016"/>
                      <a:pt x="1663541" y="2029016"/>
                    </a:cubicBezTo>
                    <a:cubicBezTo>
                      <a:pt x="1663541" y="2029016"/>
                      <a:pt x="1668494" y="2029587"/>
                      <a:pt x="1674971" y="2029587"/>
                    </a:cubicBezTo>
                    <a:cubicBezTo>
                      <a:pt x="1681448" y="2029587"/>
                      <a:pt x="1681353" y="2036255"/>
                      <a:pt x="1684592" y="2037969"/>
                    </a:cubicBezTo>
                    <a:cubicBezTo>
                      <a:pt x="1687735" y="2040065"/>
                      <a:pt x="1693069" y="2034540"/>
                      <a:pt x="1694117" y="2027777"/>
                    </a:cubicBezTo>
                    <a:cubicBezTo>
                      <a:pt x="1695545" y="2021110"/>
                      <a:pt x="1730312" y="1961007"/>
                      <a:pt x="1732883" y="1958054"/>
                    </a:cubicBezTo>
                    <a:cubicBezTo>
                      <a:pt x="1735455" y="1955197"/>
                      <a:pt x="1797939" y="1956054"/>
                      <a:pt x="1811274" y="1954911"/>
                    </a:cubicBezTo>
                    <a:cubicBezTo>
                      <a:pt x="1824418" y="1953768"/>
                      <a:pt x="1845374" y="1946148"/>
                      <a:pt x="1845374" y="1946148"/>
                    </a:cubicBezTo>
                    <a:cubicBezTo>
                      <a:pt x="1845374" y="1946148"/>
                      <a:pt x="1842230" y="1913477"/>
                      <a:pt x="1844516" y="1893380"/>
                    </a:cubicBezTo>
                  </a:path>
                </a:pathLst>
              </a:custGeom>
              <a:solidFill>
                <a:srgbClr val="36C0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2" name="Полилиния: фигура 11">
                <a:extLst>
                  <a:ext uri="{FF2B5EF4-FFF2-40B4-BE49-F238E27FC236}">
                    <a16:creationId xmlns:a16="http://schemas.microsoft.com/office/drawing/2014/main" xmlns="" id="{DE292A61-2531-806D-EC61-60DADFAE4CEA}"/>
                  </a:ext>
                </a:extLst>
              </p:cNvPr>
              <p:cNvSpPr/>
              <p:nvPr/>
            </p:nvSpPr>
            <p:spPr>
              <a:xfrm>
                <a:off x="2553512" y="4143383"/>
                <a:ext cx="2455160" cy="2133592"/>
              </a:xfrm>
              <a:custGeom>
                <a:avLst/>
                <a:gdLst>
                  <a:gd name="connsiteX0" fmla="*/ 1455134 w 1548860"/>
                  <a:gd name="connsiteY0" fmla="*/ 723424 h 1345996"/>
                  <a:gd name="connsiteX1" fmla="*/ 1414082 w 1548860"/>
                  <a:gd name="connsiteY1" fmla="*/ 680847 h 1345996"/>
                  <a:gd name="connsiteX2" fmla="*/ 1431036 w 1548860"/>
                  <a:gd name="connsiteY2" fmla="*/ 655225 h 1345996"/>
                  <a:gd name="connsiteX3" fmla="*/ 1437418 w 1548860"/>
                  <a:gd name="connsiteY3" fmla="*/ 650272 h 1345996"/>
                  <a:gd name="connsiteX4" fmla="*/ 1437418 w 1548860"/>
                  <a:gd name="connsiteY4" fmla="*/ 609409 h 1345996"/>
                  <a:gd name="connsiteX5" fmla="*/ 1449705 w 1548860"/>
                  <a:gd name="connsiteY5" fmla="*/ 596932 h 1345996"/>
                  <a:gd name="connsiteX6" fmla="*/ 1459897 w 1548860"/>
                  <a:gd name="connsiteY6" fmla="*/ 598646 h 1345996"/>
                  <a:gd name="connsiteX7" fmla="*/ 1465707 w 1548860"/>
                  <a:gd name="connsiteY7" fmla="*/ 600361 h 1345996"/>
                  <a:gd name="connsiteX8" fmla="*/ 1504760 w 1548860"/>
                  <a:gd name="connsiteY8" fmla="*/ 524828 h 1345996"/>
                  <a:gd name="connsiteX9" fmla="*/ 1510951 w 1548860"/>
                  <a:gd name="connsiteY9" fmla="*/ 510540 h 1345996"/>
                  <a:gd name="connsiteX10" fmla="*/ 1512951 w 1548860"/>
                  <a:gd name="connsiteY10" fmla="*/ 505015 h 1345996"/>
                  <a:gd name="connsiteX11" fmla="*/ 1512951 w 1548860"/>
                  <a:gd name="connsiteY11" fmla="*/ 504730 h 1345996"/>
                  <a:gd name="connsiteX12" fmla="*/ 1508855 w 1548860"/>
                  <a:gd name="connsiteY12" fmla="*/ 492442 h 1345996"/>
                  <a:gd name="connsiteX13" fmla="*/ 1501045 w 1548860"/>
                  <a:gd name="connsiteY13" fmla="*/ 444341 h 1345996"/>
                  <a:gd name="connsiteX14" fmla="*/ 1501045 w 1548860"/>
                  <a:gd name="connsiteY14" fmla="*/ 444055 h 1345996"/>
                  <a:gd name="connsiteX15" fmla="*/ 1529334 w 1548860"/>
                  <a:gd name="connsiteY15" fmla="*/ 392716 h 1345996"/>
                  <a:gd name="connsiteX16" fmla="*/ 1548860 w 1548860"/>
                  <a:gd name="connsiteY16" fmla="*/ 359473 h 1345996"/>
                  <a:gd name="connsiteX17" fmla="*/ 1528191 w 1548860"/>
                  <a:gd name="connsiteY17" fmla="*/ 343471 h 1345996"/>
                  <a:gd name="connsiteX18" fmla="*/ 1498187 w 1548860"/>
                  <a:gd name="connsiteY18" fmla="*/ 333280 h 1345996"/>
                  <a:gd name="connsiteX19" fmla="*/ 1495235 w 1548860"/>
                  <a:gd name="connsiteY19" fmla="*/ 334137 h 1345996"/>
                  <a:gd name="connsiteX20" fmla="*/ 1415415 w 1548860"/>
                  <a:gd name="connsiteY20" fmla="*/ 367189 h 1345996"/>
                  <a:gd name="connsiteX21" fmla="*/ 1399127 w 1548860"/>
                  <a:gd name="connsiteY21" fmla="*/ 372142 h 1345996"/>
                  <a:gd name="connsiteX22" fmla="*/ 1385983 w 1548860"/>
                  <a:gd name="connsiteY22" fmla="*/ 374428 h 1345996"/>
                  <a:gd name="connsiteX23" fmla="*/ 1384840 w 1548860"/>
                  <a:gd name="connsiteY23" fmla="*/ 374428 h 1345996"/>
                  <a:gd name="connsiteX24" fmla="*/ 1360932 w 1548860"/>
                  <a:gd name="connsiteY24" fmla="*/ 374428 h 1345996"/>
                  <a:gd name="connsiteX25" fmla="*/ 1295686 w 1548860"/>
                  <a:gd name="connsiteY25" fmla="*/ 379666 h 1345996"/>
                  <a:gd name="connsiteX26" fmla="*/ 1295114 w 1548860"/>
                  <a:gd name="connsiteY26" fmla="*/ 380238 h 1345996"/>
                  <a:gd name="connsiteX27" fmla="*/ 1295114 w 1548860"/>
                  <a:gd name="connsiteY27" fmla="*/ 379952 h 1345996"/>
                  <a:gd name="connsiteX28" fmla="*/ 1292162 w 1548860"/>
                  <a:gd name="connsiteY28" fmla="*/ 440626 h 1345996"/>
                  <a:gd name="connsiteX29" fmla="*/ 1288352 w 1548860"/>
                  <a:gd name="connsiteY29" fmla="*/ 501872 h 1345996"/>
                  <a:gd name="connsiteX30" fmla="*/ 1288352 w 1548860"/>
                  <a:gd name="connsiteY30" fmla="*/ 502158 h 1345996"/>
                  <a:gd name="connsiteX31" fmla="*/ 1260634 w 1548860"/>
                  <a:gd name="connsiteY31" fmla="*/ 533019 h 1345996"/>
                  <a:gd name="connsiteX32" fmla="*/ 1216914 w 1548860"/>
                  <a:gd name="connsiteY32" fmla="*/ 559880 h 1345996"/>
                  <a:gd name="connsiteX33" fmla="*/ 1182719 w 1548860"/>
                  <a:gd name="connsiteY33" fmla="*/ 572738 h 1345996"/>
                  <a:gd name="connsiteX34" fmla="*/ 1106996 w 1548860"/>
                  <a:gd name="connsiteY34" fmla="*/ 597503 h 1345996"/>
                  <a:gd name="connsiteX35" fmla="*/ 1051370 w 1548860"/>
                  <a:gd name="connsiteY35" fmla="*/ 604266 h 1345996"/>
                  <a:gd name="connsiteX36" fmla="*/ 1010222 w 1548860"/>
                  <a:gd name="connsiteY36" fmla="*/ 596170 h 1345996"/>
                  <a:gd name="connsiteX37" fmla="*/ 1002983 w 1548860"/>
                  <a:gd name="connsiteY37" fmla="*/ 515683 h 1345996"/>
                  <a:gd name="connsiteX38" fmla="*/ 1004983 w 1548860"/>
                  <a:gd name="connsiteY38" fmla="*/ 504349 h 1345996"/>
                  <a:gd name="connsiteX39" fmla="*/ 1012508 w 1548860"/>
                  <a:gd name="connsiteY39" fmla="*/ 444532 h 1345996"/>
                  <a:gd name="connsiteX40" fmla="*/ 1020985 w 1548860"/>
                  <a:gd name="connsiteY40" fmla="*/ 380333 h 1345996"/>
                  <a:gd name="connsiteX41" fmla="*/ 1020985 w 1548860"/>
                  <a:gd name="connsiteY41" fmla="*/ 380047 h 1345996"/>
                  <a:gd name="connsiteX42" fmla="*/ 972884 w 1548860"/>
                  <a:gd name="connsiteY42" fmla="*/ 350330 h 1345996"/>
                  <a:gd name="connsiteX43" fmla="*/ 962120 w 1548860"/>
                  <a:gd name="connsiteY43" fmla="*/ 345091 h 1345996"/>
                  <a:gd name="connsiteX44" fmla="*/ 956310 w 1548860"/>
                  <a:gd name="connsiteY44" fmla="*/ 343090 h 1345996"/>
                  <a:gd name="connsiteX45" fmla="*/ 956024 w 1548860"/>
                  <a:gd name="connsiteY45" fmla="*/ 343090 h 1345996"/>
                  <a:gd name="connsiteX46" fmla="*/ 937070 w 1548860"/>
                  <a:gd name="connsiteY46" fmla="*/ 347758 h 1345996"/>
                  <a:gd name="connsiteX47" fmla="*/ 876491 w 1548860"/>
                  <a:gd name="connsiteY47" fmla="*/ 358235 h 1345996"/>
                  <a:gd name="connsiteX48" fmla="*/ 874490 w 1548860"/>
                  <a:gd name="connsiteY48" fmla="*/ 358235 h 1345996"/>
                  <a:gd name="connsiteX49" fmla="*/ 837533 w 1548860"/>
                  <a:gd name="connsiteY49" fmla="*/ 307467 h 1345996"/>
                  <a:gd name="connsiteX50" fmla="*/ 834866 w 1548860"/>
                  <a:gd name="connsiteY50" fmla="*/ 293465 h 1345996"/>
                  <a:gd name="connsiteX51" fmla="*/ 833723 w 1548860"/>
                  <a:gd name="connsiteY51" fmla="*/ 280035 h 1345996"/>
                  <a:gd name="connsiteX52" fmla="*/ 833723 w 1548860"/>
                  <a:gd name="connsiteY52" fmla="*/ 278892 h 1345996"/>
                  <a:gd name="connsiteX53" fmla="*/ 833152 w 1548860"/>
                  <a:gd name="connsiteY53" fmla="*/ 257937 h 1345996"/>
                  <a:gd name="connsiteX54" fmla="*/ 829628 w 1548860"/>
                  <a:gd name="connsiteY54" fmla="*/ 205169 h 1345996"/>
                  <a:gd name="connsiteX55" fmla="*/ 829628 w 1548860"/>
                  <a:gd name="connsiteY55" fmla="*/ 204883 h 1345996"/>
                  <a:gd name="connsiteX56" fmla="*/ 758190 w 1548860"/>
                  <a:gd name="connsiteY56" fmla="*/ 83344 h 1345996"/>
                  <a:gd name="connsiteX57" fmla="*/ 742188 w 1548860"/>
                  <a:gd name="connsiteY57" fmla="*/ 58007 h 1345996"/>
                  <a:gd name="connsiteX58" fmla="*/ 730568 w 1548860"/>
                  <a:gd name="connsiteY58" fmla="*/ 40196 h 1345996"/>
                  <a:gd name="connsiteX59" fmla="*/ 730282 w 1548860"/>
                  <a:gd name="connsiteY59" fmla="*/ 39910 h 1345996"/>
                  <a:gd name="connsiteX60" fmla="*/ 713994 w 1548860"/>
                  <a:gd name="connsiteY60" fmla="*/ 0 h 1345996"/>
                  <a:gd name="connsiteX61" fmla="*/ 558356 w 1548860"/>
                  <a:gd name="connsiteY61" fmla="*/ 59150 h 1345996"/>
                  <a:gd name="connsiteX62" fmla="*/ 473869 w 1548860"/>
                  <a:gd name="connsiteY62" fmla="*/ 137541 h 1345996"/>
                  <a:gd name="connsiteX63" fmla="*/ 456152 w 1548860"/>
                  <a:gd name="connsiteY63" fmla="*/ 155353 h 1345996"/>
                  <a:gd name="connsiteX64" fmla="*/ 456152 w 1548860"/>
                  <a:gd name="connsiteY64" fmla="*/ 155543 h 1345996"/>
                  <a:gd name="connsiteX65" fmla="*/ 455771 w 1548860"/>
                  <a:gd name="connsiteY65" fmla="*/ 155543 h 1345996"/>
                  <a:gd name="connsiteX66" fmla="*/ 440055 w 1548860"/>
                  <a:gd name="connsiteY66" fmla="*/ 168116 h 1345996"/>
                  <a:gd name="connsiteX67" fmla="*/ 367189 w 1548860"/>
                  <a:gd name="connsiteY67" fmla="*/ 223838 h 1345996"/>
                  <a:gd name="connsiteX68" fmla="*/ 366808 w 1548860"/>
                  <a:gd name="connsiteY68" fmla="*/ 223838 h 1345996"/>
                  <a:gd name="connsiteX69" fmla="*/ 291941 w 1548860"/>
                  <a:gd name="connsiteY69" fmla="*/ 261366 h 1345996"/>
                  <a:gd name="connsiteX70" fmla="*/ 276797 w 1548860"/>
                  <a:gd name="connsiteY70" fmla="*/ 268129 h 1345996"/>
                  <a:gd name="connsiteX71" fmla="*/ 264890 w 1548860"/>
                  <a:gd name="connsiteY71" fmla="*/ 272796 h 1345996"/>
                  <a:gd name="connsiteX72" fmla="*/ 264605 w 1548860"/>
                  <a:gd name="connsiteY72" fmla="*/ 272796 h 1345996"/>
                  <a:gd name="connsiteX73" fmla="*/ 231743 w 1548860"/>
                  <a:gd name="connsiteY73" fmla="*/ 297275 h 1345996"/>
                  <a:gd name="connsiteX74" fmla="*/ 170498 w 1548860"/>
                  <a:gd name="connsiteY74" fmla="*/ 340423 h 1345996"/>
                  <a:gd name="connsiteX75" fmla="*/ 170212 w 1548860"/>
                  <a:gd name="connsiteY75" fmla="*/ 340423 h 1345996"/>
                  <a:gd name="connsiteX76" fmla="*/ 0 w 1548860"/>
                  <a:gd name="connsiteY76" fmla="*/ 398431 h 1345996"/>
                  <a:gd name="connsiteX77" fmla="*/ 36100 w 1548860"/>
                  <a:gd name="connsiteY77" fmla="*/ 479203 h 1345996"/>
                  <a:gd name="connsiteX78" fmla="*/ 28480 w 1548860"/>
                  <a:gd name="connsiteY78" fmla="*/ 505492 h 1345996"/>
                  <a:gd name="connsiteX79" fmla="*/ 27623 w 1548860"/>
                  <a:gd name="connsiteY79" fmla="*/ 523304 h 1345996"/>
                  <a:gd name="connsiteX80" fmla="*/ 108395 w 1548860"/>
                  <a:gd name="connsiteY80" fmla="*/ 566452 h 1345996"/>
                  <a:gd name="connsiteX81" fmla="*/ 122682 w 1548860"/>
                  <a:gd name="connsiteY81" fmla="*/ 567595 h 1345996"/>
                  <a:gd name="connsiteX82" fmla="*/ 132874 w 1548860"/>
                  <a:gd name="connsiteY82" fmla="*/ 601408 h 1345996"/>
                  <a:gd name="connsiteX83" fmla="*/ 174498 w 1548860"/>
                  <a:gd name="connsiteY83" fmla="*/ 750951 h 1345996"/>
                  <a:gd name="connsiteX84" fmla="*/ 176784 w 1548860"/>
                  <a:gd name="connsiteY84" fmla="*/ 814769 h 1345996"/>
                  <a:gd name="connsiteX85" fmla="*/ 186976 w 1548860"/>
                  <a:gd name="connsiteY85" fmla="*/ 897541 h 1345996"/>
                  <a:gd name="connsiteX86" fmla="*/ 224314 w 1548860"/>
                  <a:gd name="connsiteY86" fmla="*/ 942499 h 1345996"/>
                  <a:gd name="connsiteX87" fmla="*/ 326041 w 1548860"/>
                  <a:gd name="connsiteY87" fmla="*/ 942499 h 1345996"/>
                  <a:gd name="connsiteX88" fmla="*/ 459772 w 1548860"/>
                  <a:gd name="connsiteY88" fmla="*/ 973074 h 1345996"/>
                  <a:gd name="connsiteX89" fmla="*/ 474059 w 1548860"/>
                  <a:gd name="connsiteY89" fmla="*/ 1027081 h 1345996"/>
                  <a:gd name="connsiteX90" fmla="*/ 489204 w 1548860"/>
                  <a:gd name="connsiteY90" fmla="*/ 1028224 h 1345996"/>
                  <a:gd name="connsiteX91" fmla="*/ 514255 w 1548860"/>
                  <a:gd name="connsiteY91" fmla="*/ 1046893 h 1345996"/>
                  <a:gd name="connsiteX92" fmla="*/ 551307 w 1548860"/>
                  <a:gd name="connsiteY92" fmla="*/ 1211294 h 1345996"/>
                  <a:gd name="connsiteX93" fmla="*/ 609886 w 1548860"/>
                  <a:gd name="connsiteY93" fmla="*/ 1309306 h 1345996"/>
                  <a:gd name="connsiteX94" fmla="*/ 703136 w 1548860"/>
                  <a:gd name="connsiteY94" fmla="*/ 1332262 h 1345996"/>
                  <a:gd name="connsiteX95" fmla="*/ 776859 w 1548860"/>
                  <a:gd name="connsiteY95" fmla="*/ 1345978 h 1345996"/>
                  <a:gd name="connsiteX96" fmla="*/ 801910 w 1548860"/>
                  <a:gd name="connsiteY96" fmla="*/ 1333690 h 1345996"/>
                  <a:gd name="connsiteX97" fmla="*/ 868299 w 1548860"/>
                  <a:gd name="connsiteY97" fmla="*/ 1312926 h 1345996"/>
                  <a:gd name="connsiteX98" fmla="*/ 872681 w 1548860"/>
                  <a:gd name="connsiteY98" fmla="*/ 1177385 h 1345996"/>
                  <a:gd name="connsiteX99" fmla="*/ 919829 w 1548860"/>
                  <a:gd name="connsiteY99" fmla="*/ 1153478 h 1345996"/>
                  <a:gd name="connsiteX100" fmla="*/ 935546 w 1548860"/>
                  <a:gd name="connsiteY100" fmla="*/ 1168908 h 1345996"/>
                  <a:gd name="connsiteX101" fmla="*/ 961739 w 1548860"/>
                  <a:gd name="connsiteY101" fmla="*/ 1147096 h 1345996"/>
                  <a:gd name="connsiteX102" fmla="*/ 1013651 w 1548860"/>
                  <a:gd name="connsiteY102" fmla="*/ 1114711 h 1345996"/>
                  <a:gd name="connsiteX103" fmla="*/ 1061752 w 1548860"/>
                  <a:gd name="connsiteY103" fmla="*/ 1084993 h 1345996"/>
                  <a:gd name="connsiteX104" fmla="*/ 1098137 w 1548860"/>
                  <a:gd name="connsiteY104" fmla="*/ 1035177 h 1345996"/>
                  <a:gd name="connsiteX105" fmla="*/ 1174814 w 1548860"/>
                  <a:gd name="connsiteY105" fmla="*/ 1033939 h 1345996"/>
                  <a:gd name="connsiteX106" fmla="*/ 1233107 w 1548860"/>
                  <a:gd name="connsiteY106" fmla="*/ 1001839 h 1345996"/>
                  <a:gd name="connsiteX107" fmla="*/ 1249775 w 1548860"/>
                  <a:gd name="connsiteY107" fmla="*/ 974693 h 1345996"/>
                  <a:gd name="connsiteX108" fmla="*/ 1276255 w 1548860"/>
                  <a:gd name="connsiteY108" fmla="*/ 917924 h 1345996"/>
                  <a:gd name="connsiteX109" fmla="*/ 1293400 w 1548860"/>
                  <a:gd name="connsiteY109" fmla="*/ 841820 h 1345996"/>
                  <a:gd name="connsiteX110" fmla="*/ 1324928 w 1548860"/>
                  <a:gd name="connsiteY110" fmla="*/ 848201 h 1345996"/>
                  <a:gd name="connsiteX111" fmla="*/ 1470374 w 1548860"/>
                  <a:gd name="connsiteY111" fmla="*/ 747046 h 1345996"/>
                  <a:gd name="connsiteX112" fmla="*/ 1455230 w 1548860"/>
                  <a:gd name="connsiteY112" fmla="*/ 723424 h 134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</a:cxnLst>
                <a:rect l="l" t="t" r="r" b="b"/>
                <a:pathLst>
                  <a:path w="1548860" h="1345996">
                    <a:moveTo>
                      <a:pt x="1455134" y="723424"/>
                    </a:moveTo>
                    <a:cubicBezTo>
                      <a:pt x="1445800" y="710851"/>
                      <a:pt x="1416939" y="686086"/>
                      <a:pt x="1414082" y="680847"/>
                    </a:cubicBezTo>
                    <a:cubicBezTo>
                      <a:pt x="1411510" y="675608"/>
                      <a:pt x="1421606" y="663416"/>
                      <a:pt x="1431036" y="655225"/>
                    </a:cubicBezTo>
                    <a:cubicBezTo>
                      <a:pt x="1433322" y="653224"/>
                      <a:pt x="1435418" y="651415"/>
                      <a:pt x="1437418" y="650272"/>
                    </a:cubicBezTo>
                    <a:lnTo>
                      <a:pt x="1437418" y="609409"/>
                    </a:lnTo>
                    <a:cubicBezTo>
                      <a:pt x="1437418" y="599789"/>
                      <a:pt x="1442657" y="596932"/>
                      <a:pt x="1449705" y="596932"/>
                    </a:cubicBezTo>
                    <a:cubicBezTo>
                      <a:pt x="1453229" y="596932"/>
                      <a:pt x="1456658" y="597789"/>
                      <a:pt x="1459897" y="598646"/>
                    </a:cubicBezTo>
                    <a:cubicBezTo>
                      <a:pt x="1463135" y="599218"/>
                      <a:pt x="1465517" y="600361"/>
                      <a:pt x="1465707" y="600361"/>
                    </a:cubicBezTo>
                    <a:cubicBezTo>
                      <a:pt x="1469231" y="597408"/>
                      <a:pt x="1491996" y="553117"/>
                      <a:pt x="1504760" y="524828"/>
                    </a:cubicBezTo>
                    <a:cubicBezTo>
                      <a:pt x="1507427" y="519494"/>
                      <a:pt x="1509427" y="514636"/>
                      <a:pt x="1510951" y="510540"/>
                    </a:cubicBezTo>
                    <a:cubicBezTo>
                      <a:pt x="1512094" y="507587"/>
                      <a:pt x="1512951" y="505492"/>
                      <a:pt x="1512951" y="505015"/>
                    </a:cubicBezTo>
                    <a:lnTo>
                      <a:pt x="1512951" y="504730"/>
                    </a:lnTo>
                    <a:cubicBezTo>
                      <a:pt x="1512951" y="503015"/>
                      <a:pt x="1511237" y="498253"/>
                      <a:pt x="1508855" y="492442"/>
                    </a:cubicBezTo>
                    <a:cubicBezTo>
                      <a:pt x="1503902" y="478726"/>
                      <a:pt x="1496568" y="459486"/>
                      <a:pt x="1501045" y="444341"/>
                    </a:cubicBezTo>
                    <a:lnTo>
                      <a:pt x="1501045" y="444055"/>
                    </a:lnTo>
                    <a:cubicBezTo>
                      <a:pt x="1504188" y="433292"/>
                      <a:pt x="1517618" y="411956"/>
                      <a:pt x="1529334" y="392716"/>
                    </a:cubicBezTo>
                    <a:cubicBezTo>
                      <a:pt x="1538954" y="377571"/>
                      <a:pt x="1547717" y="363569"/>
                      <a:pt x="1548860" y="359473"/>
                    </a:cubicBezTo>
                    <a:cubicBezTo>
                      <a:pt x="1546479" y="355949"/>
                      <a:pt x="1538097" y="349282"/>
                      <a:pt x="1528191" y="343471"/>
                    </a:cubicBezTo>
                    <a:cubicBezTo>
                      <a:pt x="1517714" y="337375"/>
                      <a:pt x="1505712" y="332041"/>
                      <a:pt x="1498187" y="333280"/>
                    </a:cubicBezTo>
                    <a:cubicBezTo>
                      <a:pt x="1497044" y="333565"/>
                      <a:pt x="1496187" y="333851"/>
                      <a:pt x="1495235" y="334137"/>
                    </a:cubicBezTo>
                    <a:cubicBezTo>
                      <a:pt x="1482757" y="340614"/>
                      <a:pt x="1444562" y="357473"/>
                      <a:pt x="1415415" y="367189"/>
                    </a:cubicBezTo>
                    <a:cubicBezTo>
                      <a:pt x="1409605" y="369189"/>
                      <a:pt x="1404080" y="370713"/>
                      <a:pt x="1399127" y="372142"/>
                    </a:cubicBezTo>
                    <a:cubicBezTo>
                      <a:pt x="1394174" y="373285"/>
                      <a:pt x="1389507" y="374142"/>
                      <a:pt x="1385983" y="374428"/>
                    </a:cubicBezTo>
                    <a:lnTo>
                      <a:pt x="1384840" y="374428"/>
                    </a:lnTo>
                    <a:cubicBezTo>
                      <a:pt x="1378649" y="374809"/>
                      <a:pt x="1370267" y="374809"/>
                      <a:pt x="1360932" y="374428"/>
                    </a:cubicBezTo>
                    <a:cubicBezTo>
                      <a:pt x="1337310" y="374142"/>
                      <a:pt x="1307592" y="373571"/>
                      <a:pt x="1295686" y="379666"/>
                    </a:cubicBezTo>
                    <a:lnTo>
                      <a:pt x="1295114" y="380238"/>
                    </a:lnTo>
                    <a:lnTo>
                      <a:pt x="1295114" y="379952"/>
                    </a:lnTo>
                    <a:cubicBezTo>
                      <a:pt x="1289018" y="384048"/>
                      <a:pt x="1290733" y="412909"/>
                      <a:pt x="1292162" y="440626"/>
                    </a:cubicBezTo>
                    <a:cubicBezTo>
                      <a:pt x="1293876" y="466915"/>
                      <a:pt x="1295400" y="492538"/>
                      <a:pt x="1288352" y="501872"/>
                    </a:cubicBezTo>
                    <a:lnTo>
                      <a:pt x="1288352" y="502158"/>
                    </a:lnTo>
                    <a:cubicBezTo>
                      <a:pt x="1281875" y="510349"/>
                      <a:pt x="1272635" y="521970"/>
                      <a:pt x="1260634" y="533019"/>
                    </a:cubicBezTo>
                    <a:cubicBezTo>
                      <a:pt x="1248347" y="544068"/>
                      <a:pt x="1233488" y="554355"/>
                      <a:pt x="1216914" y="559880"/>
                    </a:cubicBezTo>
                    <a:cubicBezTo>
                      <a:pt x="1206151" y="563404"/>
                      <a:pt x="1194816" y="568071"/>
                      <a:pt x="1182719" y="572738"/>
                    </a:cubicBezTo>
                    <a:cubicBezTo>
                      <a:pt x="1160336" y="581692"/>
                      <a:pt x="1136142" y="591407"/>
                      <a:pt x="1106996" y="597503"/>
                    </a:cubicBezTo>
                    <a:cubicBezTo>
                      <a:pt x="1084517" y="602171"/>
                      <a:pt x="1066705" y="604266"/>
                      <a:pt x="1051370" y="604266"/>
                    </a:cubicBezTo>
                    <a:cubicBezTo>
                      <a:pt x="1035653" y="603980"/>
                      <a:pt x="1022509" y="601408"/>
                      <a:pt x="1010222" y="596170"/>
                    </a:cubicBezTo>
                    <a:cubicBezTo>
                      <a:pt x="987457" y="586549"/>
                      <a:pt x="997744" y="539591"/>
                      <a:pt x="1002983" y="515683"/>
                    </a:cubicBezTo>
                    <a:cubicBezTo>
                      <a:pt x="1004126" y="509873"/>
                      <a:pt x="1004983" y="505778"/>
                      <a:pt x="1004983" y="504349"/>
                    </a:cubicBezTo>
                    <a:cubicBezTo>
                      <a:pt x="1004983" y="499967"/>
                      <a:pt x="1008698" y="472535"/>
                      <a:pt x="1012508" y="444532"/>
                    </a:cubicBezTo>
                    <a:cubicBezTo>
                      <a:pt x="1016603" y="415004"/>
                      <a:pt x="1020985" y="385096"/>
                      <a:pt x="1020985" y="380333"/>
                    </a:cubicBezTo>
                    <a:lnTo>
                      <a:pt x="1020985" y="380047"/>
                    </a:lnTo>
                    <a:cubicBezTo>
                      <a:pt x="1020985" y="375952"/>
                      <a:pt x="992696" y="360236"/>
                      <a:pt x="972884" y="350330"/>
                    </a:cubicBezTo>
                    <a:cubicBezTo>
                      <a:pt x="968788" y="348329"/>
                      <a:pt x="965073" y="346615"/>
                      <a:pt x="962120" y="345091"/>
                    </a:cubicBezTo>
                    <a:cubicBezTo>
                      <a:pt x="959549" y="344233"/>
                      <a:pt x="957453" y="343376"/>
                      <a:pt x="956310" y="343090"/>
                    </a:cubicBezTo>
                    <a:lnTo>
                      <a:pt x="956024" y="343090"/>
                    </a:lnTo>
                    <a:cubicBezTo>
                      <a:pt x="953738" y="343090"/>
                      <a:pt x="946404" y="345091"/>
                      <a:pt x="937070" y="347758"/>
                    </a:cubicBezTo>
                    <a:cubicBezTo>
                      <a:pt x="918401" y="352711"/>
                      <a:pt x="892493" y="359664"/>
                      <a:pt x="876491" y="358235"/>
                    </a:cubicBezTo>
                    <a:lnTo>
                      <a:pt x="874490" y="358235"/>
                    </a:lnTo>
                    <a:cubicBezTo>
                      <a:pt x="855250" y="355378"/>
                      <a:pt x="843248" y="332041"/>
                      <a:pt x="837533" y="307467"/>
                    </a:cubicBezTo>
                    <a:cubicBezTo>
                      <a:pt x="836390" y="302800"/>
                      <a:pt x="835819" y="298228"/>
                      <a:pt x="834866" y="293465"/>
                    </a:cubicBezTo>
                    <a:cubicBezTo>
                      <a:pt x="834390" y="289084"/>
                      <a:pt x="834009" y="284416"/>
                      <a:pt x="833723" y="280035"/>
                    </a:cubicBezTo>
                    <a:lnTo>
                      <a:pt x="833723" y="278892"/>
                    </a:lnTo>
                    <a:cubicBezTo>
                      <a:pt x="833438" y="272224"/>
                      <a:pt x="833152" y="264890"/>
                      <a:pt x="833152" y="257937"/>
                    </a:cubicBezTo>
                    <a:cubicBezTo>
                      <a:pt x="832580" y="236315"/>
                      <a:pt x="832009" y="215646"/>
                      <a:pt x="829628" y="205169"/>
                    </a:cubicBezTo>
                    <a:lnTo>
                      <a:pt x="829628" y="204883"/>
                    </a:lnTo>
                    <a:cubicBezTo>
                      <a:pt x="827342" y="195548"/>
                      <a:pt x="788003" y="130492"/>
                      <a:pt x="758190" y="83344"/>
                    </a:cubicBezTo>
                    <a:cubicBezTo>
                      <a:pt x="752380" y="74295"/>
                      <a:pt x="747141" y="65532"/>
                      <a:pt x="742188" y="58007"/>
                    </a:cubicBezTo>
                    <a:cubicBezTo>
                      <a:pt x="737521" y="50768"/>
                      <a:pt x="733520" y="44863"/>
                      <a:pt x="730568" y="40196"/>
                    </a:cubicBezTo>
                    <a:lnTo>
                      <a:pt x="730282" y="39910"/>
                    </a:lnTo>
                    <a:cubicBezTo>
                      <a:pt x="718661" y="22669"/>
                      <a:pt x="714851" y="8953"/>
                      <a:pt x="713994" y="0"/>
                    </a:cubicBezTo>
                    <a:cubicBezTo>
                      <a:pt x="686562" y="12192"/>
                      <a:pt x="627412" y="37528"/>
                      <a:pt x="558356" y="59150"/>
                    </a:cubicBezTo>
                    <a:cubicBezTo>
                      <a:pt x="526542" y="83058"/>
                      <a:pt x="493681" y="117157"/>
                      <a:pt x="473869" y="137541"/>
                    </a:cubicBezTo>
                    <a:cubicBezTo>
                      <a:pt x="465392" y="146590"/>
                      <a:pt x="459010" y="153257"/>
                      <a:pt x="456152" y="155353"/>
                    </a:cubicBezTo>
                    <a:lnTo>
                      <a:pt x="456152" y="155543"/>
                    </a:lnTo>
                    <a:lnTo>
                      <a:pt x="455771" y="155543"/>
                    </a:lnTo>
                    <a:cubicBezTo>
                      <a:pt x="454057" y="156781"/>
                      <a:pt x="447961" y="161734"/>
                      <a:pt x="440055" y="168116"/>
                    </a:cubicBezTo>
                    <a:cubicBezTo>
                      <a:pt x="417290" y="186214"/>
                      <a:pt x="378809" y="216884"/>
                      <a:pt x="367189" y="223838"/>
                    </a:cubicBezTo>
                    <a:lnTo>
                      <a:pt x="366808" y="223838"/>
                    </a:lnTo>
                    <a:cubicBezTo>
                      <a:pt x="356045" y="229933"/>
                      <a:pt x="319945" y="248603"/>
                      <a:pt x="291941" y="261366"/>
                    </a:cubicBezTo>
                    <a:cubicBezTo>
                      <a:pt x="286131" y="264033"/>
                      <a:pt x="280892" y="266414"/>
                      <a:pt x="276797" y="268129"/>
                    </a:cubicBezTo>
                    <a:cubicBezTo>
                      <a:pt x="272129" y="269843"/>
                      <a:pt x="268034" y="271558"/>
                      <a:pt x="264890" y="272796"/>
                    </a:cubicBezTo>
                    <a:lnTo>
                      <a:pt x="264605" y="272796"/>
                    </a:lnTo>
                    <a:cubicBezTo>
                      <a:pt x="255842" y="275749"/>
                      <a:pt x="244793" y="285655"/>
                      <a:pt x="231743" y="297275"/>
                    </a:cubicBezTo>
                    <a:cubicBezTo>
                      <a:pt x="214503" y="312706"/>
                      <a:pt x="194405" y="330803"/>
                      <a:pt x="170498" y="340423"/>
                    </a:cubicBezTo>
                    <a:lnTo>
                      <a:pt x="170212" y="340423"/>
                    </a:lnTo>
                    <a:cubicBezTo>
                      <a:pt x="134588" y="354711"/>
                      <a:pt x="27146" y="389668"/>
                      <a:pt x="0" y="398431"/>
                    </a:cubicBezTo>
                    <a:cubicBezTo>
                      <a:pt x="18383" y="440722"/>
                      <a:pt x="33528" y="474821"/>
                      <a:pt x="36100" y="479203"/>
                    </a:cubicBezTo>
                    <a:cubicBezTo>
                      <a:pt x="43053" y="490919"/>
                      <a:pt x="29623" y="497872"/>
                      <a:pt x="28480" y="505492"/>
                    </a:cubicBezTo>
                    <a:cubicBezTo>
                      <a:pt x="27623" y="513016"/>
                      <a:pt x="18860" y="515112"/>
                      <a:pt x="27623" y="523304"/>
                    </a:cubicBezTo>
                    <a:cubicBezTo>
                      <a:pt x="36100" y="531114"/>
                      <a:pt x="102584" y="565499"/>
                      <a:pt x="108395" y="566452"/>
                    </a:cubicBezTo>
                    <a:cubicBezTo>
                      <a:pt x="114205" y="567595"/>
                      <a:pt x="115348" y="559498"/>
                      <a:pt x="122682" y="567595"/>
                    </a:cubicBezTo>
                    <a:cubicBezTo>
                      <a:pt x="130302" y="575405"/>
                      <a:pt x="131445" y="585121"/>
                      <a:pt x="132874" y="601408"/>
                    </a:cubicBezTo>
                    <a:cubicBezTo>
                      <a:pt x="134588" y="617411"/>
                      <a:pt x="173641" y="723233"/>
                      <a:pt x="174498" y="750951"/>
                    </a:cubicBezTo>
                    <a:cubicBezTo>
                      <a:pt x="175641" y="778955"/>
                      <a:pt x="177737" y="799624"/>
                      <a:pt x="176784" y="814769"/>
                    </a:cubicBezTo>
                    <a:cubicBezTo>
                      <a:pt x="175641" y="829628"/>
                      <a:pt x="186976" y="889730"/>
                      <a:pt x="186976" y="897541"/>
                    </a:cubicBezTo>
                    <a:cubicBezTo>
                      <a:pt x="186976" y="905351"/>
                      <a:pt x="196596" y="931355"/>
                      <a:pt x="224314" y="942499"/>
                    </a:cubicBezTo>
                    <a:cubicBezTo>
                      <a:pt x="252317" y="953833"/>
                      <a:pt x="326041" y="942499"/>
                      <a:pt x="326041" y="942499"/>
                    </a:cubicBezTo>
                    <a:cubicBezTo>
                      <a:pt x="326041" y="942499"/>
                      <a:pt x="440627" y="969264"/>
                      <a:pt x="459772" y="973074"/>
                    </a:cubicBezTo>
                    <a:cubicBezTo>
                      <a:pt x="479012" y="976884"/>
                      <a:pt x="473488" y="1018604"/>
                      <a:pt x="474059" y="1027081"/>
                    </a:cubicBezTo>
                    <a:cubicBezTo>
                      <a:pt x="474631" y="1035844"/>
                      <a:pt x="479012" y="1030891"/>
                      <a:pt x="489204" y="1028224"/>
                    </a:cubicBezTo>
                    <a:cubicBezTo>
                      <a:pt x="499396" y="1025652"/>
                      <a:pt x="501967" y="1029367"/>
                      <a:pt x="514255" y="1046893"/>
                    </a:cubicBezTo>
                    <a:cubicBezTo>
                      <a:pt x="526447" y="1064609"/>
                      <a:pt x="548354" y="1205484"/>
                      <a:pt x="551307" y="1211294"/>
                    </a:cubicBezTo>
                    <a:cubicBezTo>
                      <a:pt x="553974" y="1217105"/>
                      <a:pt x="599980" y="1301687"/>
                      <a:pt x="609886" y="1309306"/>
                    </a:cubicBezTo>
                    <a:cubicBezTo>
                      <a:pt x="620078" y="1316546"/>
                      <a:pt x="699326" y="1332262"/>
                      <a:pt x="703136" y="1332262"/>
                    </a:cubicBezTo>
                    <a:cubicBezTo>
                      <a:pt x="706946" y="1332262"/>
                      <a:pt x="772478" y="1345406"/>
                      <a:pt x="776859" y="1345978"/>
                    </a:cubicBezTo>
                    <a:cubicBezTo>
                      <a:pt x="781241" y="1346549"/>
                      <a:pt x="801910" y="1333690"/>
                      <a:pt x="801910" y="1333690"/>
                    </a:cubicBezTo>
                    <a:lnTo>
                      <a:pt x="868299" y="1312926"/>
                    </a:lnTo>
                    <a:lnTo>
                      <a:pt x="872681" y="1177385"/>
                    </a:lnTo>
                    <a:lnTo>
                      <a:pt x="919829" y="1153478"/>
                    </a:lnTo>
                    <a:lnTo>
                      <a:pt x="935546" y="1168908"/>
                    </a:lnTo>
                    <a:lnTo>
                      <a:pt x="961739" y="1147096"/>
                    </a:lnTo>
                    <a:cubicBezTo>
                      <a:pt x="961739" y="1147096"/>
                      <a:pt x="985933" y="1136332"/>
                      <a:pt x="1013651" y="1114711"/>
                    </a:cubicBezTo>
                    <a:cubicBezTo>
                      <a:pt x="1041654" y="1093470"/>
                      <a:pt x="1060895" y="1088707"/>
                      <a:pt x="1061752" y="1084993"/>
                    </a:cubicBezTo>
                    <a:cubicBezTo>
                      <a:pt x="1062895" y="1081183"/>
                      <a:pt x="1078992" y="1046797"/>
                      <a:pt x="1098137" y="1035177"/>
                    </a:cubicBezTo>
                    <a:cubicBezTo>
                      <a:pt x="1117378" y="1023461"/>
                      <a:pt x="1131951" y="1035177"/>
                      <a:pt x="1174814" y="1033939"/>
                    </a:cubicBezTo>
                    <a:cubicBezTo>
                      <a:pt x="1217390" y="1033081"/>
                      <a:pt x="1212152" y="1019175"/>
                      <a:pt x="1233107" y="1001839"/>
                    </a:cubicBezTo>
                    <a:cubicBezTo>
                      <a:pt x="1253871" y="984695"/>
                      <a:pt x="1250061" y="985266"/>
                      <a:pt x="1249775" y="974693"/>
                    </a:cubicBezTo>
                    <a:cubicBezTo>
                      <a:pt x="1249204" y="963930"/>
                      <a:pt x="1267778" y="936498"/>
                      <a:pt x="1276255" y="917924"/>
                    </a:cubicBezTo>
                    <a:cubicBezTo>
                      <a:pt x="1284923" y="899160"/>
                      <a:pt x="1288161" y="847344"/>
                      <a:pt x="1293400" y="841820"/>
                    </a:cubicBezTo>
                    <a:cubicBezTo>
                      <a:pt x="1298639" y="836581"/>
                      <a:pt x="1321689" y="848201"/>
                      <a:pt x="1324928" y="848201"/>
                    </a:cubicBezTo>
                    <a:cubicBezTo>
                      <a:pt x="1328166" y="848201"/>
                      <a:pt x="1460659" y="752284"/>
                      <a:pt x="1470374" y="747046"/>
                    </a:cubicBezTo>
                    <a:cubicBezTo>
                      <a:pt x="1480280" y="741521"/>
                      <a:pt x="1464183" y="735711"/>
                      <a:pt x="1455230" y="723424"/>
                    </a:cubicBezTo>
                  </a:path>
                </a:pathLst>
              </a:custGeom>
              <a:solidFill>
                <a:srgbClr val="0AC28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3" name="Полилиния: фигура 12">
                <a:extLst>
                  <a:ext uri="{FF2B5EF4-FFF2-40B4-BE49-F238E27FC236}">
                    <a16:creationId xmlns:a16="http://schemas.microsoft.com/office/drawing/2014/main" xmlns="" id="{B4146875-E83A-CBA7-99B7-64DEB68CE87C}"/>
                  </a:ext>
                </a:extLst>
              </p:cNvPr>
              <p:cNvSpPr/>
              <p:nvPr/>
            </p:nvSpPr>
            <p:spPr>
              <a:xfrm>
                <a:off x="6820790" y="2628102"/>
                <a:ext cx="4256558" cy="2767547"/>
              </a:xfrm>
              <a:custGeom>
                <a:avLst/>
                <a:gdLst>
                  <a:gd name="connsiteX0" fmla="*/ 2685288 w 2685288"/>
                  <a:gd name="connsiteY0" fmla="*/ 849535 h 1745932"/>
                  <a:gd name="connsiteX1" fmla="*/ 2676239 w 2685288"/>
                  <a:gd name="connsiteY1" fmla="*/ 803148 h 1745932"/>
                  <a:gd name="connsiteX2" fmla="*/ 2655570 w 2685288"/>
                  <a:gd name="connsiteY2" fmla="*/ 786289 h 1745932"/>
                  <a:gd name="connsiteX3" fmla="*/ 2628519 w 2685288"/>
                  <a:gd name="connsiteY3" fmla="*/ 797338 h 1745932"/>
                  <a:gd name="connsiteX4" fmla="*/ 2583942 w 2685288"/>
                  <a:gd name="connsiteY4" fmla="*/ 774668 h 1745932"/>
                  <a:gd name="connsiteX5" fmla="*/ 2566416 w 2685288"/>
                  <a:gd name="connsiteY5" fmla="*/ 754189 h 1745932"/>
                  <a:gd name="connsiteX6" fmla="*/ 2547461 w 2685288"/>
                  <a:gd name="connsiteY6" fmla="*/ 737902 h 1745932"/>
                  <a:gd name="connsiteX7" fmla="*/ 2528887 w 2685288"/>
                  <a:gd name="connsiteY7" fmla="*/ 745141 h 1745932"/>
                  <a:gd name="connsiteX8" fmla="*/ 2514600 w 2685288"/>
                  <a:gd name="connsiteY8" fmla="*/ 736092 h 1745932"/>
                  <a:gd name="connsiteX9" fmla="*/ 2478976 w 2685288"/>
                  <a:gd name="connsiteY9" fmla="*/ 707803 h 1745932"/>
                  <a:gd name="connsiteX10" fmla="*/ 2448687 w 2685288"/>
                  <a:gd name="connsiteY10" fmla="*/ 688562 h 1745932"/>
                  <a:gd name="connsiteX11" fmla="*/ 2423065 w 2685288"/>
                  <a:gd name="connsiteY11" fmla="*/ 690563 h 1745932"/>
                  <a:gd name="connsiteX12" fmla="*/ 2382870 w 2685288"/>
                  <a:gd name="connsiteY12" fmla="*/ 677704 h 1745932"/>
                  <a:gd name="connsiteX13" fmla="*/ 2368867 w 2685288"/>
                  <a:gd name="connsiteY13" fmla="*/ 644461 h 1745932"/>
                  <a:gd name="connsiteX14" fmla="*/ 2345912 w 2685288"/>
                  <a:gd name="connsiteY14" fmla="*/ 619982 h 1745932"/>
                  <a:gd name="connsiteX15" fmla="*/ 2337721 w 2685288"/>
                  <a:gd name="connsiteY15" fmla="*/ 546735 h 1745932"/>
                  <a:gd name="connsiteX16" fmla="*/ 2336864 w 2685288"/>
                  <a:gd name="connsiteY16" fmla="*/ 519113 h 1745932"/>
                  <a:gd name="connsiteX17" fmla="*/ 2320862 w 2685288"/>
                  <a:gd name="connsiteY17" fmla="*/ 465677 h 1745932"/>
                  <a:gd name="connsiteX18" fmla="*/ 2304574 w 2685288"/>
                  <a:gd name="connsiteY18" fmla="*/ 449961 h 1745932"/>
                  <a:gd name="connsiteX19" fmla="*/ 2292001 w 2685288"/>
                  <a:gd name="connsiteY19" fmla="*/ 438626 h 1745932"/>
                  <a:gd name="connsiteX20" fmla="*/ 2294668 w 2685288"/>
                  <a:gd name="connsiteY20" fmla="*/ 419386 h 1745932"/>
                  <a:gd name="connsiteX21" fmla="*/ 2284191 w 2685288"/>
                  <a:gd name="connsiteY21" fmla="*/ 394621 h 1745932"/>
                  <a:gd name="connsiteX22" fmla="*/ 2269046 w 2685288"/>
                  <a:gd name="connsiteY22" fmla="*/ 384429 h 1745932"/>
                  <a:gd name="connsiteX23" fmla="*/ 2234374 w 2685288"/>
                  <a:gd name="connsiteY23" fmla="*/ 381857 h 1745932"/>
                  <a:gd name="connsiteX24" fmla="*/ 2219230 w 2685288"/>
                  <a:gd name="connsiteY24" fmla="*/ 346043 h 1745932"/>
                  <a:gd name="connsiteX25" fmla="*/ 2196179 w 2685288"/>
                  <a:gd name="connsiteY25" fmla="*/ 309943 h 1745932"/>
                  <a:gd name="connsiteX26" fmla="*/ 2177511 w 2685288"/>
                  <a:gd name="connsiteY26" fmla="*/ 295370 h 1745932"/>
                  <a:gd name="connsiteX27" fmla="*/ 2139601 w 2685288"/>
                  <a:gd name="connsiteY27" fmla="*/ 324802 h 1745932"/>
                  <a:gd name="connsiteX28" fmla="*/ 2123027 w 2685288"/>
                  <a:gd name="connsiteY28" fmla="*/ 322993 h 1745932"/>
                  <a:gd name="connsiteX29" fmla="*/ 2115407 w 2685288"/>
                  <a:gd name="connsiteY29" fmla="*/ 314611 h 1745932"/>
                  <a:gd name="connsiteX30" fmla="*/ 2067306 w 2685288"/>
                  <a:gd name="connsiteY30" fmla="*/ 348710 h 1745932"/>
                  <a:gd name="connsiteX31" fmla="*/ 2009585 w 2685288"/>
                  <a:gd name="connsiteY31" fmla="*/ 328613 h 1745932"/>
                  <a:gd name="connsiteX32" fmla="*/ 1992916 w 2685288"/>
                  <a:gd name="connsiteY32" fmla="*/ 306991 h 1745932"/>
                  <a:gd name="connsiteX33" fmla="*/ 1998155 w 2685288"/>
                  <a:gd name="connsiteY33" fmla="*/ 282797 h 1745932"/>
                  <a:gd name="connsiteX34" fmla="*/ 1974818 w 2685288"/>
                  <a:gd name="connsiteY34" fmla="*/ 264128 h 1745932"/>
                  <a:gd name="connsiteX35" fmla="*/ 1935194 w 2685288"/>
                  <a:gd name="connsiteY35" fmla="*/ 249841 h 1745932"/>
                  <a:gd name="connsiteX36" fmla="*/ 1934051 w 2685288"/>
                  <a:gd name="connsiteY36" fmla="*/ 211646 h 1745932"/>
                  <a:gd name="connsiteX37" fmla="*/ 1927098 w 2685288"/>
                  <a:gd name="connsiteY37" fmla="*/ 198787 h 1745932"/>
                  <a:gd name="connsiteX38" fmla="*/ 1880140 w 2685288"/>
                  <a:gd name="connsiteY38" fmla="*/ 192976 h 1745932"/>
                  <a:gd name="connsiteX39" fmla="*/ 1834039 w 2685288"/>
                  <a:gd name="connsiteY39" fmla="*/ 194119 h 1745932"/>
                  <a:gd name="connsiteX40" fmla="*/ 1797749 w 2685288"/>
                  <a:gd name="connsiteY40" fmla="*/ 168402 h 1745932"/>
                  <a:gd name="connsiteX41" fmla="*/ 1782318 w 2685288"/>
                  <a:gd name="connsiteY41" fmla="*/ 182118 h 1745932"/>
                  <a:gd name="connsiteX42" fmla="*/ 1760506 w 2685288"/>
                  <a:gd name="connsiteY42" fmla="*/ 196120 h 1745932"/>
                  <a:gd name="connsiteX43" fmla="*/ 1736884 w 2685288"/>
                  <a:gd name="connsiteY43" fmla="*/ 211264 h 1745932"/>
                  <a:gd name="connsiteX44" fmla="*/ 1723453 w 2685288"/>
                  <a:gd name="connsiteY44" fmla="*/ 231934 h 1745932"/>
                  <a:gd name="connsiteX45" fmla="*/ 1696117 w 2685288"/>
                  <a:gd name="connsiteY45" fmla="*/ 230791 h 1745932"/>
                  <a:gd name="connsiteX46" fmla="*/ 1676495 w 2685288"/>
                  <a:gd name="connsiteY46" fmla="*/ 211550 h 1745932"/>
                  <a:gd name="connsiteX47" fmla="*/ 1672114 w 2685288"/>
                  <a:gd name="connsiteY47" fmla="*/ 188309 h 1745932"/>
                  <a:gd name="connsiteX48" fmla="*/ 1649730 w 2685288"/>
                  <a:gd name="connsiteY48" fmla="*/ 176308 h 1745932"/>
                  <a:gd name="connsiteX49" fmla="*/ 1621155 w 2685288"/>
                  <a:gd name="connsiteY49" fmla="*/ 176308 h 1745932"/>
                  <a:gd name="connsiteX50" fmla="*/ 1588770 w 2685288"/>
                  <a:gd name="connsiteY50" fmla="*/ 152686 h 1745932"/>
                  <a:gd name="connsiteX51" fmla="*/ 1588199 w 2685288"/>
                  <a:gd name="connsiteY51" fmla="*/ 130016 h 1745932"/>
                  <a:gd name="connsiteX52" fmla="*/ 1572482 w 2685288"/>
                  <a:gd name="connsiteY52" fmla="*/ 108490 h 1745932"/>
                  <a:gd name="connsiteX53" fmla="*/ 1548574 w 2685288"/>
                  <a:gd name="connsiteY53" fmla="*/ 74867 h 1745932"/>
                  <a:gd name="connsiteX54" fmla="*/ 1526667 w 2685288"/>
                  <a:gd name="connsiteY54" fmla="*/ 43148 h 1745932"/>
                  <a:gd name="connsiteX55" fmla="*/ 1524286 w 2685288"/>
                  <a:gd name="connsiteY55" fmla="*/ 0 h 1745932"/>
                  <a:gd name="connsiteX56" fmla="*/ 1501331 w 2685288"/>
                  <a:gd name="connsiteY56" fmla="*/ 286 h 1745932"/>
                  <a:gd name="connsiteX57" fmla="*/ 1423893 w 2685288"/>
                  <a:gd name="connsiteY57" fmla="*/ 34766 h 1745932"/>
                  <a:gd name="connsiteX58" fmla="*/ 1419797 w 2685288"/>
                  <a:gd name="connsiteY58" fmla="*/ 77629 h 1745932"/>
                  <a:gd name="connsiteX59" fmla="*/ 1403700 w 2685288"/>
                  <a:gd name="connsiteY59" fmla="*/ 84582 h 1745932"/>
                  <a:gd name="connsiteX60" fmla="*/ 1377506 w 2685288"/>
                  <a:gd name="connsiteY60" fmla="*/ 107632 h 1745932"/>
                  <a:gd name="connsiteX61" fmla="*/ 1362932 w 2685288"/>
                  <a:gd name="connsiteY61" fmla="*/ 114300 h 1745932"/>
                  <a:gd name="connsiteX62" fmla="*/ 1302067 w 2685288"/>
                  <a:gd name="connsiteY62" fmla="*/ 171640 h 1745932"/>
                  <a:gd name="connsiteX63" fmla="*/ 1279112 w 2685288"/>
                  <a:gd name="connsiteY63" fmla="*/ 169354 h 1745932"/>
                  <a:gd name="connsiteX64" fmla="*/ 1259300 w 2685288"/>
                  <a:gd name="connsiteY64" fmla="*/ 192405 h 1745932"/>
                  <a:gd name="connsiteX65" fmla="*/ 1257490 w 2685288"/>
                  <a:gd name="connsiteY65" fmla="*/ 214598 h 1745932"/>
                  <a:gd name="connsiteX66" fmla="*/ 1252823 w 2685288"/>
                  <a:gd name="connsiteY66" fmla="*/ 273748 h 1745932"/>
                  <a:gd name="connsiteX67" fmla="*/ 1009269 w 2685288"/>
                  <a:gd name="connsiteY67" fmla="*/ 273177 h 1745932"/>
                  <a:gd name="connsiteX68" fmla="*/ 981551 w 2685288"/>
                  <a:gd name="connsiteY68" fmla="*/ 279273 h 1745932"/>
                  <a:gd name="connsiteX69" fmla="*/ 947166 w 2685288"/>
                  <a:gd name="connsiteY69" fmla="*/ 294608 h 1745932"/>
                  <a:gd name="connsiteX70" fmla="*/ 928211 w 2685288"/>
                  <a:gd name="connsiteY70" fmla="*/ 295561 h 1745932"/>
                  <a:gd name="connsiteX71" fmla="*/ 875157 w 2685288"/>
                  <a:gd name="connsiteY71" fmla="*/ 318516 h 1745932"/>
                  <a:gd name="connsiteX72" fmla="*/ 836105 w 2685288"/>
                  <a:gd name="connsiteY72" fmla="*/ 341281 h 1745932"/>
                  <a:gd name="connsiteX73" fmla="*/ 782193 w 2685288"/>
                  <a:gd name="connsiteY73" fmla="*/ 286131 h 1745932"/>
                  <a:gd name="connsiteX74" fmla="*/ 676656 w 2685288"/>
                  <a:gd name="connsiteY74" fmla="*/ 229838 h 1745932"/>
                  <a:gd name="connsiteX75" fmla="*/ 600361 w 2685288"/>
                  <a:gd name="connsiteY75" fmla="*/ 142684 h 1745932"/>
                  <a:gd name="connsiteX76" fmla="*/ 588359 w 2685288"/>
                  <a:gd name="connsiteY76" fmla="*/ 90773 h 1745932"/>
                  <a:gd name="connsiteX77" fmla="*/ 571500 w 2685288"/>
                  <a:gd name="connsiteY77" fmla="*/ 82105 h 1745932"/>
                  <a:gd name="connsiteX78" fmla="*/ 516446 w 2685288"/>
                  <a:gd name="connsiteY78" fmla="*/ 61341 h 1745932"/>
                  <a:gd name="connsiteX79" fmla="*/ 482632 w 2685288"/>
                  <a:gd name="connsiteY79" fmla="*/ 66008 h 1745932"/>
                  <a:gd name="connsiteX80" fmla="*/ 468344 w 2685288"/>
                  <a:gd name="connsiteY80" fmla="*/ 73914 h 1745932"/>
                  <a:gd name="connsiteX81" fmla="*/ 464344 w 2685288"/>
                  <a:gd name="connsiteY81" fmla="*/ 491204 h 1745932"/>
                  <a:gd name="connsiteX82" fmla="*/ 464344 w 2685288"/>
                  <a:gd name="connsiteY82" fmla="*/ 497300 h 1745932"/>
                  <a:gd name="connsiteX83" fmla="*/ 458438 w 2685288"/>
                  <a:gd name="connsiteY83" fmla="*/ 497300 h 1745932"/>
                  <a:gd name="connsiteX84" fmla="*/ 348520 w 2685288"/>
                  <a:gd name="connsiteY84" fmla="*/ 498443 h 1745932"/>
                  <a:gd name="connsiteX85" fmla="*/ 343853 w 2685288"/>
                  <a:gd name="connsiteY85" fmla="*/ 559784 h 1745932"/>
                  <a:gd name="connsiteX86" fmla="*/ 343281 w 2685288"/>
                  <a:gd name="connsiteY86" fmla="*/ 565309 h 1745932"/>
                  <a:gd name="connsiteX87" fmla="*/ 337756 w 2685288"/>
                  <a:gd name="connsiteY87" fmla="*/ 565309 h 1745932"/>
                  <a:gd name="connsiteX88" fmla="*/ 65818 w 2685288"/>
                  <a:gd name="connsiteY88" fmla="*/ 571786 h 1745932"/>
                  <a:gd name="connsiteX89" fmla="*/ 64961 w 2685288"/>
                  <a:gd name="connsiteY89" fmla="*/ 742378 h 1745932"/>
                  <a:gd name="connsiteX90" fmla="*/ 64961 w 2685288"/>
                  <a:gd name="connsiteY90" fmla="*/ 748475 h 1745932"/>
                  <a:gd name="connsiteX91" fmla="*/ 58864 w 2685288"/>
                  <a:gd name="connsiteY91" fmla="*/ 748475 h 1745932"/>
                  <a:gd name="connsiteX92" fmla="*/ 52673 w 2685288"/>
                  <a:gd name="connsiteY92" fmla="*/ 756571 h 1745932"/>
                  <a:gd name="connsiteX93" fmla="*/ 52673 w 2685288"/>
                  <a:gd name="connsiteY93" fmla="*/ 756856 h 1745932"/>
                  <a:gd name="connsiteX94" fmla="*/ 52388 w 2685288"/>
                  <a:gd name="connsiteY94" fmla="*/ 756856 h 1745932"/>
                  <a:gd name="connsiteX95" fmla="*/ 57055 w 2685288"/>
                  <a:gd name="connsiteY95" fmla="*/ 789242 h 1745932"/>
                  <a:gd name="connsiteX96" fmla="*/ 58198 w 2685288"/>
                  <a:gd name="connsiteY96" fmla="*/ 798005 h 1745932"/>
                  <a:gd name="connsiteX97" fmla="*/ 58198 w 2685288"/>
                  <a:gd name="connsiteY97" fmla="*/ 798195 h 1745932"/>
                  <a:gd name="connsiteX98" fmla="*/ 57245 w 2685288"/>
                  <a:gd name="connsiteY98" fmla="*/ 802862 h 1745932"/>
                  <a:gd name="connsiteX99" fmla="*/ 55531 w 2685288"/>
                  <a:gd name="connsiteY99" fmla="*/ 806958 h 1745932"/>
                  <a:gd name="connsiteX100" fmla="*/ 38862 w 2685288"/>
                  <a:gd name="connsiteY100" fmla="*/ 830580 h 1745932"/>
                  <a:gd name="connsiteX101" fmla="*/ 31909 w 2685288"/>
                  <a:gd name="connsiteY101" fmla="*/ 835533 h 1745932"/>
                  <a:gd name="connsiteX102" fmla="*/ 31909 w 2685288"/>
                  <a:gd name="connsiteY102" fmla="*/ 835819 h 1745932"/>
                  <a:gd name="connsiteX103" fmla="*/ 32195 w 2685288"/>
                  <a:gd name="connsiteY103" fmla="*/ 836390 h 1745932"/>
                  <a:gd name="connsiteX104" fmla="*/ 37814 w 2685288"/>
                  <a:gd name="connsiteY104" fmla="*/ 837819 h 1745932"/>
                  <a:gd name="connsiteX105" fmla="*/ 53245 w 2685288"/>
                  <a:gd name="connsiteY105" fmla="*/ 844010 h 1745932"/>
                  <a:gd name="connsiteX106" fmla="*/ 62294 w 2685288"/>
                  <a:gd name="connsiteY106" fmla="*/ 855345 h 1745932"/>
                  <a:gd name="connsiteX107" fmla="*/ 66675 w 2685288"/>
                  <a:gd name="connsiteY107" fmla="*/ 870776 h 1745932"/>
                  <a:gd name="connsiteX108" fmla="*/ 66675 w 2685288"/>
                  <a:gd name="connsiteY108" fmla="*/ 871061 h 1745932"/>
                  <a:gd name="connsiteX109" fmla="*/ 67818 w 2685288"/>
                  <a:gd name="connsiteY109" fmla="*/ 878872 h 1745932"/>
                  <a:gd name="connsiteX110" fmla="*/ 68961 w 2685288"/>
                  <a:gd name="connsiteY110" fmla="*/ 889349 h 1745932"/>
                  <a:gd name="connsiteX111" fmla="*/ 74581 w 2685288"/>
                  <a:gd name="connsiteY111" fmla="*/ 940022 h 1745932"/>
                  <a:gd name="connsiteX112" fmla="*/ 86201 w 2685288"/>
                  <a:gd name="connsiteY112" fmla="*/ 939451 h 1745932"/>
                  <a:gd name="connsiteX113" fmla="*/ 86487 w 2685288"/>
                  <a:gd name="connsiteY113" fmla="*/ 939736 h 1745932"/>
                  <a:gd name="connsiteX114" fmla="*/ 93440 w 2685288"/>
                  <a:gd name="connsiteY114" fmla="*/ 942689 h 1745932"/>
                  <a:gd name="connsiteX115" fmla="*/ 108013 w 2685288"/>
                  <a:gd name="connsiteY115" fmla="*/ 946499 h 1745932"/>
                  <a:gd name="connsiteX116" fmla="*/ 108013 w 2685288"/>
                  <a:gd name="connsiteY116" fmla="*/ 946213 h 1745932"/>
                  <a:gd name="connsiteX117" fmla="*/ 109442 w 2685288"/>
                  <a:gd name="connsiteY117" fmla="*/ 934498 h 1745932"/>
                  <a:gd name="connsiteX118" fmla="*/ 115253 w 2685288"/>
                  <a:gd name="connsiteY118" fmla="*/ 916114 h 1745932"/>
                  <a:gd name="connsiteX119" fmla="*/ 125730 w 2685288"/>
                  <a:gd name="connsiteY119" fmla="*/ 917924 h 1745932"/>
                  <a:gd name="connsiteX120" fmla="*/ 131540 w 2685288"/>
                  <a:gd name="connsiteY120" fmla="*/ 943927 h 1745932"/>
                  <a:gd name="connsiteX121" fmla="*/ 134398 w 2685288"/>
                  <a:gd name="connsiteY121" fmla="*/ 962311 h 1745932"/>
                  <a:gd name="connsiteX122" fmla="*/ 146304 w 2685288"/>
                  <a:gd name="connsiteY122" fmla="*/ 976027 h 1745932"/>
                  <a:gd name="connsiteX123" fmla="*/ 163830 w 2685288"/>
                  <a:gd name="connsiteY123" fmla="*/ 994410 h 1745932"/>
                  <a:gd name="connsiteX124" fmla="*/ 171355 w 2685288"/>
                  <a:gd name="connsiteY124" fmla="*/ 1003459 h 1745932"/>
                  <a:gd name="connsiteX125" fmla="*/ 176308 w 2685288"/>
                  <a:gd name="connsiteY125" fmla="*/ 1024128 h 1745932"/>
                  <a:gd name="connsiteX126" fmla="*/ 176308 w 2685288"/>
                  <a:gd name="connsiteY126" fmla="*/ 1024509 h 1745932"/>
                  <a:gd name="connsiteX127" fmla="*/ 175736 w 2685288"/>
                  <a:gd name="connsiteY127" fmla="*/ 1038415 h 1745932"/>
                  <a:gd name="connsiteX128" fmla="*/ 169259 w 2685288"/>
                  <a:gd name="connsiteY128" fmla="*/ 1066705 h 1745932"/>
                  <a:gd name="connsiteX129" fmla="*/ 154114 w 2685288"/>
                  <a:gd name="connsiteY129" fmla="*/ 1070801 h 1745932"/>
                  <a:gd name="connsiteX130" fmla="*/ 152590 w 2685288"/>
                  <a:gd name="connsiteY130" fmla="*/ 1071658 h 1745932"/>
                  <a:gd name="connsiteX131" fmla="*/ 150304 w 2685288"/>
                  <a:gd name="connsiteY131" fmla="*/ 1076897 h 1745932"/>
                  <a:gd name="connsiteX132" fmla="*/ 147066 w 2685288"/>
                  <a:gd name="connsiteY132" fmla="*/ 1083945 h 1745932"/>
                  <a:gd name="connsiteX133" fmla="*/ 128206 w 2685288"/>
                  <a:gd name="connsiteY133" fmla="*/ 1118997 h 1745932"/>
                  <a:gd name="connsiteX134" fmla="*/ 103061 w 2685288"/>
                  <a:gd name="connsiteY134" fmla="*/ 1125093 h 1745932"/>
                  <a:gd name="connsiteX135" fmla="*/ 80391 w 2685288"/>
                  <a:gd name="connsiteY135" fmla="*/ 1126807 h 1745932"/>
                  <a:gd name="connsiteX136" fmla="*/ 66675 w 2685288"/>
                  <a:gd name="connsiteY136" fmla="*/ 1132332 h 1745932"/>
                  <a:gd name="connsiteX137" fmla="*/ 44291 w 2685288"/>
                  <a:gd name="connsiteY137" fmla="*/ 1139285 h 1745932"/>
                  <a:gd name="connsiteX138" fmla="*/ 20669 w 2685288"/>
                  <a:gd name="connsiteY138" fmla="*/ 1136714 h 1745932"/>
                  <a:gd name="connsiteX139" fmla="*/ 15335 w 2685288"/>
                  <a:gd name="connsiteY139" fmla="*/ 1136999 h 1745932"/>
                  <a:gd name="connsiteX140" fmla="*/ 11621 w 2685288"/>
                  <a:gd name="connsiteY140" fmla="*/ 1139571 h 1745932"/>
                  <a:gd name="connsiteX141" fmla="*/ 4667 w 2685288"/>
                  <a:gd name="connsiteY141" fmla="*/ 1151001 h 1745932"/>
                  <a:gd name="connsiteX142" fmla="*/ 4381 w 2685288"/>
                  <a:gd name="connsiteY142" fmla="*/ 1151858 h 1745932"/>
                  <a:gd name="connsiteX143" fmla="*/ 286 w 2685288"/>
                  <a:gd name="connsiteY143" fmla="*/ 1210723 h 1745932"/>
                  <a:gd name="connsiteX144" fmla="*/ 0 w 2685288"/>
                  <a:gd name="connsiteY144" fmla="*/ 1222438 h 1745932"/>
                  <a:gd name="connsiteX145" fmla="*/ 20098 w 2685288"/>
                  <a:gd name="connsiteY145" fmla="*/ 1223582 h 1745932"/>
                  <a:gd name="connsiteX146" fmla="*/ 58293 w 2685288"/>
                  <a:gd name="connsiteY146" fmla="*/ 1225010 h 1745932"/>
                  <a:gd name="connsiteX147" fmla="*/ 66199 w 2685288"/>
                  <a:gd name="connsiteY147" fmla="*/ 1224725 h 1745932"/>
                  <a:gd name="connsiteX148" fmla="*/ 85439 w 2685288"/>
                  <a:gd name="connsiteY148" fmla="*/ 1239869 h 1745932"/>
                  <a:gd name="connsiteX149" fmla="*/ 85725 w 2685288"/>
                  <a:gd name="connsiteY149" fmla="*/ 1255300 h 1745932"/>
                  <a:gd name="connsiteX150" fmla="*/ 90392 w 2685288"/>
                  <a:gd name="connsiteY150" fmla="*/ 1269302 h 1745932"/>
                  <a:gd name="connsiteX151" fmla="*/ 92012 w 2685288"/>
                  <a:gd name="connsiteY151" fmla="*/ 1270540 h 1745932"/>
                  <a:gd name="connsiteX152" fmla="*/ 113062 w 2685288"/>
                  <a:gd name="connsiteY152" fmla="*/ 1296543 h 1745932"/>
                  <a:gd name="connsiteX153" fmla="*/ 113062 w 2685288"/>
                  <a:gd name="connsiteY153" fmla="*/ 1358075 h 1745932"/>
                  <a:gd name="connsiteX154" fmla="*/ 135827 w 2685288"/>
                  <a:gd name="connsiteY154" fmla="*/ 1371505 h 1745932"/>
                  <a:gd name="connsiteX155" fmla="*/ 135541 w 2685288"/>
                  <a:gd name="connsiteY155" fmla="*/ 1371505 h 1745932"/>
                  <a:gd name="connsiteX156" fmla="*/ 138398 w 2685288"/>
                  <a:gd name="connsiteY156" fmla="*/ 1391888 h 1745932"/>
                  <a:gd name="connsiteX157" fmla="*/ 137065 w 2685288"/>
                  <a:gd name="connsiteY157" fmla="*/ 1428274 h 1745932"/>
                  <a:gd name="connsiteX158" fmla="*/ 127730 w 2685288"/>
                  <a:gd name="connsiteY158" fmla="*/ 1448086 h 1745932"/>
                  <a:gd name="connsiteX159" fmla="*/ 123825 w 2685288"/>
                  <a:gd name="connsiteY159" fmla="*/ 1468279 h 1745932"/>
                  <a:gd name="connsiteX160" fmla="*/ 165449 w 2685288"/>
                  <a:gd name="connsiteY160" fmla="*/ 1503521 h 1745932"/>
                  <a:gd name="connsiteX161" fmla="*/ 190881 w 2685288"/>
                  <a:gd name="connsiteY161" fmla="*/ 1521904 h 1745932"/>
                  <a:gd name="connsiteX162" fmla="*/ 190881 w 2685288"/>
                  <a:gd name="connsiteY162" fmla="*/ 1522285 h 1745932"/>
                  <a:gd name="connsiteX163" fmla="*/ 208693 w 2685288"/>
                  <a:gd name="connsiteY163" fmla="*/ 1557814 h 1745932"/>
                  <a:gd name="connsiteX164" fmla="*/ 225838 w 2685288"/>
                  <a:gd name="connsiteY164" fmla="*/ 1589627 h 1745932"/>
                  <a:gd name="connsiteX165" fmla="*/ 243935 w 2685288"/>
                  <a:gd name="connsiteY165" fmla="*/ 1593152 h 1745932"/>
                  <a:gd name="connsiteX166" fmla="*/ 264033 w 2685288"/>
                  <a:gd name="connsiteY166" fmla="*/ 1593723 h 1745932"/>
                  <a:gd name="connsiteX167" fmla="*/ 292037 w 2685288"/>
                  <a:gd name="connsiteY167" fmla="*/ 1597819 h 1745932"/>
                  <a:gd name="connsiteX168" fmla="*/ 319373 w 2685288"/>
                  <a:gd name="connsiteY168" fmla="*/ 1618488 h 1745932"/>
                  <a:gd name="connsiteX169" fmla="*/ 355568 w 2685288"/>
                  <a:gd name="connsiteY169" fmla="*/ 1642110 h 1745932"/>
                  <a:gd name="connsiteX170" fmla="*/ 380619 w 2685288"/>
                  <a:gd name="connsiteY170" fmla="*/ 1654969 h 1745932"/>
                  <a:gd name="connsiteX171" fmla="*/ 408908 w 2685288"/>
                  <a:gd name="connsiteY171" fmla="*/ 1690497 h 1745932"/>
                  <a:gd name="connsiteX172" fmla="*/ 416433 w 2685288"/>
                  <a:gd name="connsiteY172" fmla="*/ 1703927 h 1745932"/>
                  <a:gd name="connsiteX173" fmla="*/ 440627 w 2685288"/>
                  <a:gd name="connsiteY173" fmla="*/ 1717643 h 1745932"/>
                  <a:gd name="connsiteX174" fmla="*/ 440912 w 2685288"/>
                  <a:gd name="connsiteY174" fmla="*/ 1717643 h 1745932"/>
                  <a:gd name="connsiteX175" fmla="*/ 441198 w 2685288"/>
                  <a:gd name="connsiteY175" fmla="*/ 1717929 h 1745932"/>
                  <a:gd name="connsiteX176" fmla="*/ 474155 w 2685288"/>
                  <a:gd name="connsiteY176" fmla="*/ 1732502 h 1745932"/>
                  <a:gd name="connsiteX177" fmla="*/ 502158 w 2685288"/>
                  <a:gd name="connsiteY177" fmla="*/ 1745933 h 1745932"/>
                  <a:gd name="connsiteX178" fmla="*/ 503301 w 2685288"/>
                  <a:gd name="connsiteY178" fmla="*/ 1744504 h 1745932"/>
                  <a:gd name="connsiteX179" fmla="*/ 521970 w 2685288"/>
                  <a:gd name="connsiteY179" fmla="*/ 1732217 h 1745932"/>
                  <a:gd name="connsiteX180" fmla="*/ 525780 w 2685288"/>
                  <a:gd name="connsiteY180" fmla="*/ 1616488 h 1745932"/>
                  <a:gd name="connsiteX181" fmla="*/ 521684 w 2685288"/>
                  <a:gd name="connsiteY181" fmla="*/ 1545622 h 1745932"/>
                  <a:gd name="connsiteX182" fmla="*/ 516731 w 2685288"/>
                  <a:gd name="connsiteY182" fmla="*/ 1529334 h 1745932"/>
                  <a:gd name="connsiteX183" fmla="*/ 536924 w 2685288"/>
                  <a:gd name="connsiteY183" fmla="*/ 1489996 h 1745932"/>
                  <a:gd name="connsiteX184" fmla="*/ 543592 w 2685288"/>
                  <a:gd name="connsiteY184" fmla="*/ 1445324 h 1745932"/>
                  <a:gd name="connsiteX185" fmla="*/ 532257 w 2685288"/>
                  <a:gd name="connsiteY185" fmla="*/ 1426940 h 1745932"/>
                  <a:gd name="connsiteX186" fmla="*/ 522065 w 2685288"/>
                  <a:gd name="connsiteY186" fmla="*/ 1401890 h 1745932"/>
                  <a:gd name="connsiteX187" fmla="*/ 531114 w 2685288"/>
                  <a:gd name="connsiteY187" fmla="*/ 1355503 h 1745932"/>
                  <a:gd name="connsiteX188" fmla="*/ 575405 w 2685288"/>
                  <a:gd name="connsiteY188" fmla="*/ 1332548 h 1745932"/>
                  <a:gd name="connsiteX189" fmla="*/ 592646 w 2685288"/>
                  <a:gd name="connsiteY189" fmla="*/ 1322260 h 1745932"/>
                  <a:gd name="connsiteX190" fmla="*/ 589407 w 2685288"/>
                  <a:gd name="connsiteY190" fmla="*/ 1293495 h 1745932"/>
                  <a:gd name="connsiteX191" fmla="*/ 574548 w 2685288"/>
                  <a:gd name="connsiteY191" fmla="*/ 1253204 h 1745932"/>
                  <a:gd name="connsiteX192" fmla="*/ 601694 w 2685288"/>
                  <a:gd name="connsiteY192" fmla="*/ 1231297 h 1745932"/>
                  <a:gd name="connsiteX193" fmla="*/ 597884 w 2685288"/>
                  <a:gd name="connsiteY193" fmla="*/ 1163384 h 1745932"/>
                  <a:gd name="connsiteX194" fmla="*/ 615124 w 2685288"/>
                  <a:gd name="connsiteY194" fmla="*/ 1154049 h 1745932"/>
                  <a:gd name="connsiteX195" fmla="*/ 647510 w 2685288"/>
                  <a:gd name="connsiteY195" fmla="*/ 1165479 h 1745932"/>
                  <a:gd name="connsiteX196" fmla="*/ 673989 w 2685288"/>
                  <a:gd name="connsiteY196" fmla="*/ 1178338 h 1745932"/>
                  <a:gd name="connsiteX197" fmla="*/ 699992 w 2685288"/>
                  <a:gd name="connsiteY197" fmla="*/ 1176909 h 1745932"/>
                  <a:gd name="connsiteX198" fmla="*/ 750951 w 2685288"/>
                  <a:gd name="connsiteY198" fmla="*/ 1176909 h 1745932"/>
                  <a:gd name="connsiteX199" fmla="*/ 805720 w 2685288"/>
                  <a:gd name="connsiteY199" fmla="*/ 1213676 h 1745932"/>
                  <a:gd name="connsiteX200" fmla="*/ 836676 w 2685288"/>
                  <a:gd name="connsiteY200" fmla="*/ 1187958 h 1745932"/>
                  <a:gd name="connsiteX201" fmla="*/ 891159 w 2685288"/>
                  <a:gd name="connsiteY201" fmla="*/ 1188529 h 1745932"/>
                  <a:gd name="connsiteX202" fmla="*/ 926973 w 2685288"/>
                  <a:gd name="connsiteY202" fmla="*/ 1200817 h 1745932"/>
                  <a:gd name="connsiteX203" fmla="*/ 961644 w 2685288"/>
                  <a:gd name="connsiteY203" fmla="*/ 1182148 h 1745932"/>
                  <a:gd name="connsiteX204" fmla="*/ 980599 w 2685288"/>
                  <a:gd name="connsiteY204" fmla="*/ 1181005 h 1745932"/>
                  <a:gd name="connsiteX205" fmla="*/ 993457 w 2685288"/>
                  <a:gd name="connsiteY205" fmla="*/ 1207294 h 1745932"/>
                  <a:gd name="connsiteX206" fmla="*/ 1030129 w 2685288"/>
                  <a:gd name="connsiteY206" fmla="*/ 1189863 h 1745932"/>
                  <a:gd name="connsiteX207" fmla="*/ 1051655 w 2685288"/>
                  <a:gd name="connsiteY207" fmla="*/ 1179004 h 1745932"/>
                  <a:gd name="connsiteX208" fmla="*/ 1086993 w 2685288"/>
                  <a:gd name="connsiteY208" fmla="*/ 1177004 h 1745932"/>
                  <a:gd name="connsiteX209" fmla="*/ 1110044 w 2685288"/>
                  <a:gd name="connsiteY209" fmla="*/ 1182243 h 1745932"/>
                  <a:gd name="connsiteX210" fmla="*/ 1120807 w 2685288"/>
                  <a:gd name="connsiteY210" fmla="*/ 1200341 h 1745932"/>
                  <a:gd name="connsiteX211" fmla="*/ 1119664 w 2685288"/>
                  <a:gd name="connsiteY211" fmla="*/ 1220819 h 1745932"/>
                  <a:gd name="connsiteX212" fmla="*/ 1126046 w 2685288"/>
                  <a:gd name="connsiteY212" fmla="*/ 1244441 h 1745932"/>
                  <a:gd name="connsiteX213" fmla="*/ 1143190 w 2685288"/>
                  <a:gd name="connsiteY213" fmla="*/ 1264253 h 1745932"/>
                  <a:gd name="connsiteX214" fmla="*/ 1152239 w 2685288"/>
                  <a:gd name="connsiteY214" fmla="*/ 1262539 h 1745932"/>
                  <a:gd name="connsiteX215" fmla="*/ 1177862 w 2685288"/>
                  <a:gd name="connsiteY215" fmla="*/ 1251490 h 1745932"/>
                  <a:gd name="connsiteX216" fmla="*/ 1207865 w 2685288"/>
                  <a:gd name="connsiteY216" fmla="*/ 1243870 h 1745932"/>
                  <a:gd name="connsiteX217" fmla="*/ 1219486 w 2685288"/>
                  <a:gd name="connsiteY217" fmla="*/ 1249204 h 1745932"/>
                  <a:gd name="connsiteX218" fmla="*/ 1331976 w 2685288"/>
                  <a:gd name="connsiteY218" fmla="*/ 1246537 h 1745932"/>
                  <a:gd name="connsiteX219" fmla="*/ 1378934 w 2685288"/>
                  <a:gd name="connsiteY219" fmla="*/ 1213009 h 1745932"/>
                  <a:gd name="connsiteX220" fmla="*/ 1436084 w 2685288"/>
                  <a:gd name="connsiteY220" fmla="*/ 1207484 h 1745932"/>
                  <a:gd name="connsiteX221" fmla="*/ 1447990 w 2685288"/>
                  <a:gd name="connsiteY221" fmla="*/ 1187672 h 1745932"/>
                  <a:gd name="connsiteX222" fmla="*/ 1532573 w 2685288"/>
                  <a:gd name="connsiteY222" fmla="*/ 1203103 h 1745932"/>
                  <a:gd name="connsiteX223" fmla="*/ 1532573 w 2685288"/>
                  <a:gd name="connsiteY223" fmla="*/ 1216247 h 1745932"/>
                  <a:gd name="connsiteX224" fmla="*/ 1544193 w 2685288"/>
                  <a:gd name="connsiteY224" fmla="*/ 1270159 h 1745932"/>
                  <a:gd name="connsiteX225" fmla="*/ 1574197 w 2685288"/>
                  <a:gd name="connsiteY225" fmla="*/ 1270730 h 1745932"/>
                  <a:gd name="connsiteX226" fmla="*/ 1597247 w 2685288"/>
                  <a:gd name="connsiteY226" fmla="*/ 1276541 h 1745932"/>
                  <a:gd name="connsiteX227" fmla="*/ 1613250 w 2685288"/>
                  <a:gd name="connsiteY227" fmla="*/ 1279112 h 1745932"/>
                  <a:gd name="connsiteX228" fmla="*/ 1633633 w 2685288"/>
                  <a:gd name="connsiteY228" fmla="*/ 1281208 h 1745932"/>
                  <a:gd name="connsiteX229" fmla="*/ 1652302 w 2685288"/>
                  <a:gd name="connsiteY229" fmla="*/ 1266349 h 1745932"/>
                  <a:gd name="connsiteX230" fmla="*/ 1729835 w 2685288"/>
                  <a:gd name="connsiteY230" fmla="*/ 1265777 h 1745932"/>
                  <a:gd name="connsiteX231" fmla="*/ 1791367 w 2685288"/>
                  <a:gd name="connsiteY231" fmla="*/ 1328547 h 1745932"/>
                  <a:gd name="connsiteX232" fmla="*/ 1847660 w 2685288"/>
                  <a:gd name="connsiteY232" fmla="*/ 1285685 h 1745932"/>
                  <a:gd name="connsiteX233" fmla="*/ 1841183 w 2685288"/>
                  <a:gd name="connsiteY233" fmla="*/ 1232630 h 1745932"/>
                  <a:gd name="connsiteX234" fmla="*/ 2027396 w 2685288"/>
                  <a:gd name="connsiteY234" fmla="*/ 1072229 h 1745932"/>
                  <a:gd name="connsiteX235" fmla="*/ 2102358 w 2685288"/>
                  <a:gd name="connsiteY235" fmla="*/ 1071372 h 1745932"/>
                  <a:gd name="connsiteX236" fmla="*/ 2208943 w 2685288"/>
                  <a:gd name="connsiteY236" fmla="*/ 1168432 h 1745932"/>
                  <a:gd name="connsiteX237" fmla="*/ 2286477 w 2685288"/>
                  <a:gd name="connsiteY237" fmla="*/ 1156526 h 1745932"/>
                  <a:gd name="connsiteX238" fmla="*/ 2361628 w 2685288"/>
                  <a:gd name="connsiteY238" fmla="*/ 1092994 h 1745932"/>
                  <a:gd name="connsiteX239" fmla="*/ 2383155 w 2685288"/>
                  <a:gd name="connsiteY239" fmla="*/ 1082135 h 1745932"/>
                  <a:gd name="connsiteX240" fmla="*/ 2468213 w 2685288"/>
                  <a:gd name="connsiteY240" fmla="*/ 1032605 h 1745932"/>
                  <a:gd name="connsiteX241" fmla="*/ 2617660 w 2685288"/>
                  <a:gd name="connsiteY241" fmla="*/ 943927 h 1745932"/>
                  <a:gd name="connsiteX242" fmla="*/ 2619661 w 2685288"/>
                  <a:gd name="connsiteY242" fmla="*/ 917924 h 1745932"/>
                  <a:gd name="connsiteX243" fmla="*/ 2608326 w 2685288"/>
                  <a:gd name="connsiteY243" fmla="*/ 898398 h 1745932"/>
                  <a:gd name="connsiteX244" fmla="*/ 2646712 w 2685288"/>
                  <a:gd name="connsiteY244" fmla="*/ 854011 h 1745932"/>
                  <a:gd name="connsiteX245" fmla="*/ 2685193 w 2685288"/>
                  <a:gd name="connsiteY245" fmla="*/ 849916 h 174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</a:cxnLst>
                <a:rect l="l" t="t" r="r" b="b"/>
                <a:pathLst>
                  <a:path w="2685288" h="1745932">
                    <a:moveTo>
                      <a:pt x="2685288" y="849535"/>
                    </a:moveTo>
                    <a:cubicBezTo>
                      <a:pt x="2685288" y="849535"/>
                      <a:pt x="2678049" y="804958"/>
                      <a:pt x="2676239" y="803148"/>
                    </a:cubicBezTo>
                    <a:cubicBezTo>
                      <a:pt x="2674239" y="801719"/>
                      <a:pt x="2660237" y="786575"/>
                      <a:pt x="2655570" y="786289"/>
                    </a:cubicBezTo>
                    <a:cubicBezTo>
                      <a:pt x="2650903" y="786003"/>
                      <a:pt x="2633472" y="794766"/>
                      <a:pt x="2628519" y="797338"/>
                    </a:cubicBezTo>
                    <a:cubicBezTo>
                      <a:pt x="2623185" y="800100"/>
                      <a:pt x="2594610" y="778955"/>
                      <a:pt x="2583942" y="774668"/>
                    </a:cubicBezTo>
                    <a:cubicBezTo>
                      <a:pt x="2573179" y="770572"/>
                      <a:pt x="2573750" y="763619"/>
                      <a:pt x="2566416" y="754189"/>
                    </a:cubicBezTo>
                    <a:cubicBezTo>
                      <a:pt x="2558891" y="745141"/>
                      <a:pt x="2560320" y="739330"/>
                      <a:pt x="2547461" y="737902"/>
                    </a:cubicBezTo>
                    <a:cubicBezTo>
                      <a:pt x="2534698" y="736187"/>
                      <a:pt x="2535270" y="741426"/>
                      <a:pt x="2528887" y="745141"/>
                    </a:cubicBezTo>
                    <a:cubicBezTo>
                      <a:pt x="2522410" y="748951"/>
                      <a:pt x="2524220" y="740473"/>
                      <a:pt x="2514600" y="736092"/>
                    </a:cubicBezTo>
                    <a:cubicBezTo>
                      <a:pt x="2504694" y="731710"/>
                      <a:pt x="2487168" y="714280"/>
                      <a:pt x="2478976" y="707803"/>
                    </a:cubicBezTo>
                    <a:cubicBezTo>
                      <a:pt x="2471166" y="701326"/>
                      <a:pt x="2454497" y="693230"/>
                      <a:pt x="2448687" y="688562"/>
                    </a:cubicBezTo>
                    <a:cubicBezTo>
                      <a:pt x="2442877" y="683514"/>
                      <a:pt x="2435257" y="690563"/>
                      <a:pt x="2423065" y="690563"/>
                    </a:cubicBezTo>
                    <a:cubicBezTo>
                      <a:pt x="2410873" y="690563"/>
                      <a:pt x="2398871" y="687324"/>
                      <a:pt x="2382870" y="677704"/>
                    </a:cubicBezTo>
                    <a:cubicBezTo>
                      <a:pt x="2366772" y="668084"/>
                      <a:pt x="2372011" y="655796"/>
                      <a:pt x="2368867" y="644461"/>
                    </a:cubicBezTo>
                    <a:cubicBezTo>
                      <a:pt x="2365629" y="633317"/>
                      <a:pt x="2359819" y="632746"/>
                      <a:pt x="2345912" y="619982"/>
                    </a:cubicBezTo>
                    <a:cubicBezTo>
                      <a:pt x="2332196" y="607123"/>
                      <a:pt x="2338293" y="552069"/>
                      <a:pt x="2337721" y="546735"/>
                    </a:cubicBezTo>
                    <a:cubicBezTo>
                      <a:pt x="2336864" y="541496"/>
                      <a:pt x="2338578" y="523494"/>
                      <a:pt x="2336864" y="519113"/>
                    </a:cubicBezTo>
                    <a:cubicBezTo>
                      <a:pt x="2334768" y="514350"/>
                      <a:pt x="2323148" y="471488"/>
                      <a:pt x="2320862" y="465677"/>
                    </a:cubicBezTo>
                    <a:cubicBezTo>
                      <a:pt x="2318194" y="459772"/>
                      <a:pt x="2318194" y="456914"/>
                      <a:pt x="2304574" y="449961"/>
                    </a:cubicBezTo>
                    <a:cubicBezTo>
                      <a:pt x="2290858" y="442722"/>
                      <a:pt x="2292001" y="438626"/>
                      <a:pt x="2292001" y="438626"/>
                    </a:cubicBezTo>
                    <a:lnTo>
                      <a:pt x="2294668" y="419386"/>
                    </a:lnTo>
                    <a:cubicBezTo>
                      <a:pt x="2294668" y="419386"/>
                      <a:pt x="2287715" y="401574"/>
                      <a:pt x="2284191" y="394621"/>
                    </a:cubicBezTo>
                    <a:cubicBezTo>
                      <a:pt x="2280380" y="387667"/>
                      <a:pt x="2281237" y="383476"/>
                      <a:pt x="2269046" y="384429"/>
                    </a:cubicBezTo>
                    <a:cubicBezTo>
                      <a:pt x="2256759" y="385572"/>
                      <a:pt x="2248377" y="387096"/>
                      <a:pt x="2234374" y="381857"/>
                    </a:cubicBezTo>
                    <a:cubicBezTo>
                      <a:pt x="2220373" y="376618"/>
                      <a:pt x="2223611" y="354139"/>
                      <a:pt x="2219230" y="346043"/>
                    </a:cubicBezTo>
                    <a:cubicBezTo>
                      <a:pt x="2215134" y="338233"/>
                      <a:pt x="2208657" y="320611"/>
                      <a:pt x="2196179" y="309943"/>
                    </a:cubicBezTo>
                    <a:cubicBezTo>
                      <a:pt x="2183606" y="298799"/>
                      <a:pt x="2187416" y="299752"/>
                      <a:pt x="2177511" y="295370"/>
                    </a:cubicBezTo>
                    <a:cubicBezTo>
                      <a:pt x="2167319" y="290608"/>
                      <a:pt x="2139601" y="324802"/>
                      <a:pt x="2139601" y="324802"/>
                    </a:cubicBezTo>
                    <a:lnTo>
                      <a:pt x="2123027" y="322993"/>
                    </a:lnTo>
                    <a:cubicBezTo>
                      <a:pt x="2123027" y="322993"/>
                      <a:pt x="2118360" y="314611"/>
                      <a:pt x="2115407" y="314611"/>
                    </a:cubicBezTo>
                    <a:cubicBezTo>
                      <a:pt x="2112835" y="314611"/>
                      <a:pt x="2067306" y="348710"/>
                      <a:pt x="2067306" y="348710"/>
                    </a:cubicBezTo>
                    <a:lnTo>
                      <a:pt x="2009585" y="328613"/>
                    </a:lnTo>
                    <a:cubicBezTo>
                      <a:pt x="2009585" y="328613"/>
                      <a:pt x="1992916" y="310801"/>
                      <a:pt x="1992916" y="306991"/>
                    </a:cubicBezTo>
                    <a:cubicBezTo>
                      <a:pt x="1992916" y="303181"/>
                      <a:pt x="1999298" y="286321"/>
                      <a:pt x="1998155" y="282797"/>
                    </a:cubicBezTo>
                    <a:cubicBezTo>
                      <a:pt x="1997392" y="279559"/>
                      <a:pt x="1985296" y="269081"/>
                      <a:pt x="1974818" y="264128"/>
                    </a:cubicBezTo>
                    <a:cubicBezTo>
                      <a:pt x="1964055" y="259461"/>
                      <a:pt x="1939862" y="250698"/>
                      <a:pt x="1935194" y="249841"/>
                    </a:cubicBezTo>
                    <a:cubicBezTo>
                      <a:pt x="1930241" y="248698"/>
                      <a:pt x="1934051" y="211646"/>
                      <a:pt x="1934051" y="211646"/>
                    </a:cubicBezTo>
                    <a:cubicBezTo>
                      <a:pt x="1934051" y="211646"/>
                      <a:pt x="1930241" y="198787"/>
                      <a:pt x="1927098" y="198787"/>
                    </a:cubicBezTo>
                    <a:cubicBezTo>
                      <a:pt x="1923955" y="198787"/>
                      <a:pt x="1897666" y="194691"/>
                      <a:pt x="1880140" y="192976"/>
                    </a:cubicBezTo>
                    <a:cubicBezTo>
                      <a:pt x="1862328" y="191548"/>
                      <a:pt x="1857185" y="197358"/>
                      <a:pt x="1834039" y="194119"/>
                    </a:cubicBezTo>
                    <a:cubicBezTo>
                      <a:pt x="1811179" y="190881"/>
                      <a:pt x="1797749" y="168402"/>
                      <a:pt x="1797749" y="168402"/>
                    </a:cubicBezTo>
                    <a:cubicBezTo>
                      <a:pt x="1797749" y="168402"/>
                      <a:pt x="1785461" y="179451"/>
                      <a:pt x="1782318" y="182118"/>
                    </a:cubicBezTo>
                    <a:cubicBezTo>
                      <a:pt x="1779080" y="185071"/>
                      <a:pt x="1760506" y="196120"/>
                      <a:pt x="1760506" y="196120"/>
                    </a:cubicBezTo>
                    <a:cubicBezTo>
                      <a:pt x="1760506" y="196120"/>
                      <a:pt x="1743932" y="208407"/>
                      <a:pt x="1736884" y="211264"/>
                    </a:cubicBezTo>
                    <a:cubicBezTo>
                      <a:pt x="1729835" y="213836"/>
                      <a:pt x="1723453" y="231934"/>
                      <a:pt x="1723453" y="231934"/>
                    </a:cubicBezTo>
                    <a:cubicBezTo>
                      <a:pt x="1723453" y="231934"/>
                      <a:pt x="1703642" y="231934"/>
                      <a:pt x="1696117" y="230791"/>
                    </a:cubicBezTo>
                    <a:cubicBezTo>
                      <a:pt x="1688783" y="229934"/>
                      <a:pt x="1676495" y="211550"/>
                      <a:pt x="1676495" y="211550"/>
                    </a:cubicBezTo>
                    <a:lnTo>
                      <a:pt x="1672114" y="188309"/>
                    </a:lnTo>
                    <a:cubicBezTo>
                      <a:pt x="1672114" y="188309"/>
                      <a:pt x="1652206" y="176879"/>
                      <a:pt x="1649730" y="176308"/>
                    </a:cubicBezTo>
                    <a:cubicBezTo>
                      <a:pt x="1647063" y="175736"/>
                      <a:pt x="1621155" y="176308"/>
                      <a:pt x="1621155" y="176308"/>
                    </a:cubicBezTo>
                    <a:cubicBezTo>
                      <a:pt x="1621155" y="176308"/>
                      <a:pt x="1589627" y="158210"/>
                      <a:pt x="1588770" y="152686"/>
                    </a:cubicBezTo>
                    <a:cubicBezTo>
                      <a:pt x="1587627" y="147447"/>
                      <a:pt x="1588770" y="133445"/>
                      <a:pt x="1588199" y="130016"/>
                    </a:cubicBezTo>
                    <a:cubicBezTo>
                      <a:pt x="1587627" y="126206"/>
                      <a:pt x="1583817" y="118586"/>
                      <a:pt x="1572482" y="108490"/>
                    </a:cubicBezTo>
                    <a:cubicBezTo>
                      <a:pt x="1561338" y="98298"/>
                      <a:pt x="1550670" y="82201"/>
                      <a:pt x="1548574" y="74867"/>
                    </a:cubicBezTo>
                    <a:cubicBezTo>
                      <a:pt x="1546575" y="67342"/>
                      <a:pt x="1532573" y="51911"/>
                      <a:pt x="1526667" y="43148"/>
                    </a:cubicBezTo>
                    <a:cubicBezTo>
                      <a:pt x="1520476" y="34671"/>
                      <a:pt x="1524286" y="0"/>
                      <a:pt x="1524286" y="0"/>
                    </a:cubicBezTo>
                    <a:lnTo>
                      <a:pt x="1501331" y="286"/>
                    </a:lnTo>
                    <a:cubicBezTo>
                      <a:pt x="1501331" y="286"/>
                      <a:pt x="1427035" y="33052"/>
                      <a:pt x="1423893" y="34766"/>
                    </a:cubicBezTo>
                    <a:cubicBezTo>
                      <a:pt x="1420654" y="36195"/>
                      <a:pt x="1419797" y="77629"/>
                      <a:pt x="1419797" y="77629"/>
                    </a:cubicBezTo>
                    <a:cubicBezTo>
                      <a:pt x="1419797" y="77629"/>
                      <a:pt x="1408938" y="82772"/>
                      <a:pt x="1403700" y="84582"/>
                    </a:cubicBezTo>
                    <a:cubicBezTo>
                      <a:pt x="1398080" y="86011"/>
                      <a:pt x="1380935" y="105918"/>
                      <a:pt x="1377506" y="107632"/>
                    </a:cubicBezTo>
                    <a:cubicBezTo>
                      <a:pt x="1373696" y="109061"/>
                      <a:pt x="1366743" y="114109"/>
                      <a:pt x="1362932" y="114300"/>
                    </a:cubicBezTo>
                    <a:cubicBezTo>
                      <a:pt x="1359217" y="114871"/>
                      <a:pt x="1302067" y="171640"/>
                      <a:pt x="1302067" y="171640"/>
                    </a:cubicBezTo>
                    <a:lnTo>
                      <a:pt x="1279112" y="169354"/>
                    </a:lnTo>
                    <a:lnTo>
                      <a:pt x="1259300" y="192405"/>
                    </a:lnTo>
                    <a:cubicBezTo>
                      <a:pt x="1259300" y="192405"/>
                      <a:pt x="1260634" y="210788"/>
                      <a:pt x="1257490" y="214598"/>
                    </a:cubicBezTo>
                    <a:cubicBezTo>
                      <a:pt x="1254347" y="218027"/>
                      <a:pt x="1252823" y="273748"/>
                      <a:pt x="1252823" y="273748"/>
                    </a:cubicBezTo>
                    <a:cubicBezTo>
                      <a:pt x="1252823" y="273748"/>
                      <a:pt x="1019747" y="273748"/>
                      <a:pt x="1009269" y="273177"/>
                    </a:cubicBezTo>
                    <a:cubicBezTo>
                      <a:pt x="998791" y="272320"/>
                      <a:pt x="996124" y="275177"/>
                      <a:pt x="981551" y="279273"/>
                    </a:cubicBezTo>
                    <a:cubicBezTo>
                      <a:pt x="966788" y="283083"/>
                      <a:pt x="960025" y="289179"/>
                      <a:pt x="947166" y="294608"/>
                    </a:cubicBezTo>
                    <a:cubicBezTo>
                      <a:pt x="934403" y="300228"/>
                      <a:pt x="936403" y="295561"/>
                      <a:pt x="928211" y="295561"/>
                    </a:cubicBezTo>
                    <a:cubicBezTo>
                      <a:pt x="920020" y="295561"/>
                      <a:pt x="881539" y="312706"/>
                      <a:pt x="875157" y="318516"/>
                    </a:cubicBezTo>
                    <a:cubicBezTo>
                      <a:pt x="868775" y="324707"/>
                      <a:pt x="836105" y="341281"/>
                      <a:pt x="836105" y="341281"/>
                    </a:cubicBezTo>
                    <a:cubicBezTo>
                      <a:pt x="836105" y="341281"/>
                      <a:pt x="784860" y="288798"/>
                      <a:pt x="782193" y="286131"/>
                    </a:cubicBezTo>
                    <a:cubicBezTo>
                      <a:pt x="779526" y="283273"/>
                      <a:pt x="761238" y="286131"/>
                      <a:pt x="676656" y="229838"/>
                    </a:cubicBezTo>
                    <a:cubicBezTo>
                      <a:pt x="592264" y="173546"/>
                      <a:pt x="600361" y="142684"/>
                      <a:pt x="600361" y="142684"/>
                    </a:cubicBezTo>
                    <a:cubicBezTo>
                      <a:pt x="600361" y="142684"/>
                      <a:pt x="591312" y="98107"/>
                      <a:pt x="588359" y="90773"/>
                    </a:cubicBezTo>
                    <a:cubicBezTo>
                      <a:pt x="585788" y="83248"/>
                      <a:pt x="576167" y="82105"/>
                      <a:pt x="571500" y="82105"/>
                    </a:cubicBezTo>
                    <a:cubicBezTo>
                      <a:pt x="566547" y="82105"/>
                      <a:pt x="522827" y="68389"/>
                      <a:pt x="516446" y="61341"/>
                    </a:cubicBezTo>
                    <a:cubicBezTo>
                      <a:pt x="510064" y="54388"/>
                      <a:pt x="493966" y="62770"/>
                      <a:pt x="482632" y="66008"/>
                    </a:cubicBezTo>
                    <a:cubicBezTo>
                      <a:pt x="479107" y="67246"/>
                      <a:pt x="474250" y="70104"/>
                      <a:pt x="468344" y="73914"/>
                    </a:cubicBezTo>
                    <a:lnTo>
                      <a:pt x="464344" y="491204"/>
                    </a:lnTo>
                    <a:lnTo>
                      <a:pt x="464344" y="497300"/>
                    </a:lnTo>
                    <a:lnTo>
                      <a:pt x="458438" y="497300"/>
                    </a:lnTo>
                    <a:lnTo>
                      <a:pt x="348520" y="498443"/>
                    </a:lnTo>
                    <a:lnTo>
                      <a:pt x="343853" y="559784"/>
                    </a:lnTo>
                    <a:lnTo>
                      <a:pt x="343281" y="565309"/>
                    </a:lnTo>
                    <a:lnTo>
                      <a:pt x="337756" y="565309"/>
                    </a:lnTo>
                    <a:lnTo>
                      <a:pt x="65818" y="571786"/>
                    </a:lnTo>
                    <a:lnTo>
                      <a:pt x="64961" y="742378"/>
                    </a:lnTo>
                    <a:lnTo>
                      <a:pt x="64961" y="748475"/>
                    </a:lnTo>
                    <a:lnTo>
                      <a:pt x="58864" y="748475"/>
                    </a:lnTo>
                    <a:cubicBezTo>
                      <a:pt x="58864" y="748475"/>
                      <a:pt x="52673" y="748475"/>
                      <a:pt x="52673" y="756571"/>
                    </a:cubicBezTo>
                    <a:lnTo>
                      <a:pt x="52673" y="756856"/>
                    </a:lnTo>
                    <a:lnTo>
                      <a:pt x="52388" y="756856"/>
                    </a:lnTo>
                    <a:cubicBezTo>
                      <a:pt x="52673" y="766477"/>
                      <a:pt x="55340" y="780478"/>
                      <a:pt x="57055" y="789242"/>
                    </a:cubicBezTo>
                    <a:cubicBezTo>
                      <a:pt x="57626" y="793718"/>
                      <a:pt x="58198" y="796576"/>
                      <a:pt x="58198" y="798005"/>
                    </a:cubicBezTo>
                    <a:lnTo>
                      <a:pt x="58198" y="798195"/>
                    </a:lnTo>
                    <a:cubicBezTo>
                      <a:pt x="58198" y="799338"/>
                      <a:pt x="57817" y="801148"/>
                      <a:pt x="57245" y="802862"/>
                    </a:cubicBezTo>
                    <a:cubicBezTo>
                      <a:pt x="56960" y="804101"/>
                      <a:pt x="56388" y="805434"/>
                      <a:pt x="55531" y="806958"/>
                    </a:cubicBezTo>
                    <a:cubicBezTo>
                      <a:pt x="52292" y="815150"/>
                      <a:pt x="45625" y="827151"/>
                      <a:pt x="38862" y="830580"/>
                    </a:cubicBezTo>
                    <a:cubicBezTo>
                      <a:pt x="36290" y="832009"/>
                      <a:pt x="33242" y="833723"/>
                      <a:pt x="31909" y="835533"/>
                    </a:cubicBezTo>
                    <a:lnTo>
                      <a:pt x="31909" y="835819"/>
                    </a:lnTo>
                    <a:lnTo>
                      <a:pt x="32195" y="836390"/>
                    </a:lnTo>
                    <a:cubicBezTo>
                      <a:pt x="33909" y="837533"/>
                      <a:pt x="35719" y="837819"/>
                      <a:pt x="37814" y="837819"/>
                    </a:cubicBezTo>
                    <a:cubicBezTo>
                      <a:pt x="42481" y="837819"/>
                      <a:pt x="47054" y="838105"/>
                      <a:pt x="53245" y="844010"/>
                    </a:cubicBezTo>
                    <a:cubicBezTo>
                      <a:pt x="57340" y="848392"/>
                      <a:pt x="60198" y="851249"/>
                      <a:pt x="62294" y="855345"/>
                    </a:cubicBezTo>
                    <a:cubicBezTo>
                      <a:pt x="64579" y="859155"/>
                      <a:pt x="65722" y="863441"/>
                      <a:pt x="66675" y="870776"/>
                    </a:cubicBezTo>
                    <a:lnTo>
                      <a:pt x="66675" y="871061"/>
                    </a:lnTo>
                    <a:lnTo>
                      <a:pt x="67818" y="878872"/>
                    </a:lnTo>
                    <a:lnTo>
                      <a:pt x="68961" y="889349"/>
                    </a:lnTo>
                    <a:cubicBezTo>
                      <a:pt x="71342" y="909447"/>
                      <a:pt x="74581" y="936879"/>
                      <a:pt x="74581" y="940022"/>
                    </a:cubicBezTo>
                    <a:cubicBezTo>
                      <a:pt x="74581" y="960692"/>
                      <a:pt x="74581" y="934784"/>
                      <a:pt x="86201" y="939451"/>
                    </a:cubicBezTo>
                    <a:lnTo>
                      <a:pt x="86487" y="939736"/>
                    </a:lnTo>
                    <a:cubicBezTo>
                      <a:pt x="89059" y="940880"/>
                      <a:pt x="91440" y="941737"/>
                      <a:pt x="93440" y="942689"/>
                    </a:cubicBezTo>
                    <a:cubicBezTo>
                      <a:pt x="101537" y="946213"/>
                      <a:pt x="106775" y="948500"/>
                      <a:pt x="108013" y="946499"/>
                    </a:cubicBezTo>
                    <a:lnTo>
                      <a:pt x="108013" y="946213"/>
                    </a:lnTo>
                    <a:cubicBezTo>
                      <a:pt x="109156" y="943261"/>
                      <a:pt x="109156" y="938975"/>
                      <a:pt x="109442" y="934498"/>
                    </a:cubicBezTo>
                    <a:cubicBezTo>
                      <a:pt x="109442" y="927259"/>
                      <a:pt x="109442" y="920305"/>
                      <a:pt x="115253" y="916114"/>
                    </a:cubicBezTo>
                    <a:cubicBezTo>
                      <a:pt x="119348" y="913257"/>
                      <a:pt x="122872" y="914114"/>
                      <a:pt x="125730" y="917924"/>
                    </a:cubicBezTo>
                    <a:cubicBezTo>
                      <a:pt x="128969" y="922306"/>
                      <a:pt x="130112" y="933069"/>
                      <a:pt x="131540" y="943927"/>
                    </a:cubicBezTo>
                    <a:cubicBezTo>
                      <a:pt x="132397" y="951738"/>
                      <a:pt x="133255" y="959644"/>
                      <a:pt x="134398" y="962311"/>
                    </a:cubicBezTo>
                    <a:cubicBezTo>
                      <a:pt x="136207" y="966121"/>
                      <a:pt x="140589" y="970407"/>
                      <a:pt x="146304" y="976027"/>
                    </a:cubicBezTo>
                    <a:cubicBezTo>
                      <a:pt x="151638" y="980980"/>
                      <a:pt x="157734" y="986790"/>
                      <a:pt x="163830" y="994410"/>
                    </a:cubicBezTo>
                    <a:cubicBezTo>
                      <a:pt x="167069" y="998506"/>
                      <a:pt x="169640" y="1001363"/>
                      <a:pt x="171355" y="1003459"/>
                    </a:cubicBezTo>
                    <a:cubicBezTo>
                      <a:pt x="179451" y="1012222"/>
                      <a:pt x="180118" y="1013079"/>
                      <a:pt x="176308" y="1024128"/>
                    </a:cubicBezTo>
                    <a:lnTo>
                      <a:pt x="176308" y="1024509"/>
                    </a:lnTo>
                    <a:cubicBezTo>
                      <a:pt x="175165" y="1027367"/>
                      <a:pt x="175451" y="1032891"/>
                      <a:pt x="175736" y="1038415"/>
                    </a:cubicBezTo>
                    <a:cubicBezTo>
                      <a:pt x="176308" y="1049179"/>
                      <a:pt x="176879" y="1060323"/>
                      <a:pt x="169259" y="1066705"/>
                    </a:cubicBezTo>
                    <a:cubicBezTo>
                      <a:pt x="163163" y="1072039"/>
                      <a:pt x="158496" y="1071372"/>
                      <a:pt x="154114" y="1070801"/>
                    </a:cubicBezTo>
                    <a:cubicBezTo>
                      <a:pt x="153448" y="1070801"/>
                      <a:pt x="152971" y="1070801"/>
                      <a:pt x="152590" y="1071658"/>
                    </a:cubicBezTo>
                    <a:lnTo>
                      <a:pt x="150304" y="1076897"/>
                    </a:lnTo>
                    <a:lnTo>
                      <a:pt x="147066" y="1083945"/>
                    </a:lnTo>
                    <a:cubicBezTo>
                      <a:pt x="140970" y="1097089"/>
                      <a:pt x="132588" y="1114235"/>
                      <a:pt x="128206" y="1118997"/>
                    </a:cubicBezTo>
                    <a:cubicBezTo>
                      <a:pt x="123158" y="1123950"/>
                      <a:pt x="115062" y="1124236"/>
                      <a:pt x="103061" y="1125093"/>
                    </a:cubicBezTo>
                    <a:cubicBezTo>
                      <a:pt x="96679" y="1125379"/>
                      <a:pt x="89059" y="1125664"/>
                      <a:pt x="80391" y="1126807"/>
                    </a:cubicBezTo>
                    <a:cubicBezTo>
                      <a:pt x="70771" y="1128236"/>
                      <a:pt x="68675" y="1130332"/>
                      <a:pt x="66675" y="1132332"/>
                    </a:cubicBezTo>
                    <a:cubicBezTo>
                      <a:pt x="62960" y="1136142"/>
                      <a:pt x="59436" y="1139285"/>
                      <a:pt x="44291" y="1139285"/>
                    </a:cubicBezTo>
                    <a:cubicBezTo>
                      <a:pt x="32004" y="1139285"/>
                      <a:pt x="25337" y="1137856"/>
                      <a:pt x="20669" y="1136714"/>
                    </a:cubicBezTo>
                    <a:cubicBezTo>
                      <a:pt x="18002" y="1136142"/>
                      <a:pt x="16573" y="1135856"/>
                      <a:pt x="15335" y="1136999"/>
                    </a:cubicBezTo>
                    <a:cubicBezTo>
                      <a:pt x="13716" y="1138142"/>
                      <a:pt x="12478" y="1139095"/>
                      <a:pt x="11621" y="1139571"/>
                    </a:cubicBezTo>
                    <a:cubicBezTo>
                      <a:pt x="8763" y="1141667"/>
                      <a:pt x="7525" y="1142428"/>
                      <a:pt x="4667" y="1151001"/>
                    </a:cubicBezTo>
                    <a:lnTo>
                      <a:pt x="4381" y="1151858"/>
                    </a:lnTo>
                    <a:cubicBezTo>
                      <a:pt x="1524" y="1162336"/>
                      <a:pt x="857" y="1193292"/>
                      <a:pt x="286" y="1210723"/>
                    </a:cubicBezTo>
                    <a:cubicBezTo>
                      <a:pt x="286" y="1216343"/>
                      <a:pt x="286" y="1220629"/>
                      <a:pt x="0" y="1222438"/>
                    </a:cubicBezTo>
                    <a:cubicBezTo>
                      <a:pt x="0" y="1222724"/>
                      <a:pt x="9335" y="1222724"/>
                      <a:pt x="20098" y="1223582"/>
                    </a:cubicBezTo>
                    <a:cubicBezTo>
                      <a:pt x="33814" y="1224725"/>
                      <a:pt x="49816" y="1225010"/>
                      <a:pt x="58293" y="1225010"/>
                    </a:cubicBezTo>
                    <a:cubicBezTo>
                      <a:pt x="61722" y="1225010"/>
                      <a:pt x="64103" y="1224725"/>
                      <a:pt x="66199" y="1224725"/>
                    </a:cubicBezTo>
                    <a:cubicBezTo>
                      <a:pt x="79820" y="1224153"/>
                      <a:pt x="81629" y="1224153"/>
                      <a:pt x="85439" y="1239869"/>
                    </a:cubicBezTo>
                    <a:cubicBezTo>
                      <a:pt x="86868" y="1245775"/>
                      <a:pt x="86296" y="1250633"/>
                      <a:pt x="85725" y="1255300"/>
                    </a:cubicBezTo>
                    <a:cubicBezTo>
                      <a:pt x="85154" y="1260538"/>
                      <a:pt x="84296" y="1265206"/>
                      <a:pt x="90392" y="1269302"/>
                    </a:cubicBezTo>
                    <a:lnTo>
                      <a:pt x="92012" y="1270540"/>
                    </a:lnTo>
                    <a:cubicBezTo>
                      <a:pt x="107156" y="1280446"/>
                      <a:pt x="113062" y="1284256"/>
                      <a:pt x="113062" y="1296543"/>
                    </a:cubicBezTo>
                    <a:lnTo>
                      <a:pt x="113062" y="1358075"/>
                    </a:lnTo>
                    <a:cubicBezTo>
                      <a:pt x="122111" y="1356074"/>
                      <a:pt x="135827" y="1356074"/>
                      <a:pt x="135827" y="1371505"/>
                    </a:cubicBezTo>
                    <a:lnTo>
                      <a:pt x="135541" y="1371505"/>
                    </a:lnTo>
                    <a:cubicBezTo>
                      <a:pt x="135827" y="1376362"/>
                      <a:pt x="137255" y="1383983"/>
                      <a:pt x="138398" y="1391888"/>
                    </a:cubicBezTo>
                    <a:cubicBezTo>
                      <a:pt x="140779" y="1404747"/>
                      <a:pt x="142589" y="1418939"/>
                      <a:pt x="137065" y="1428274"/>
                    </a:cubicBezTo>
                    <a:cubicBezTo>
                      <a:pt x="133540" y="1434465"/>
                      <a:pt x="130016" y="1441133"/>
                      <a:pt x="127730" y="1448086"/>
                    </a:cubicBezTo>
                    <a:cubicBezTo>
                      <a:pt x="125349" y="1454563"/>
                      <a:pt x="123825" y="1461516"/>
                      <a:pt x="123825" y="1468279"/>
                    </a:cubicBezTo>
                    <a:cubicBezTo>
                      <a:pt x="123825" y="1475042"/>
                      <a:pt x="146209" y="1490377"/>
                      <a:pt x="165449" y="1503521"/>
                    </a:cubicBezTo>
                    <a:cubicBezTo>
                      <a:pt x="176022" y="1510570"/>
                      <a:pt x="185356" y="1517237"/>
                      <a:pt x="190881" y="1521904"/>
                    </a:cubicBezTo>
                    <a:lnTo>
                      <a:pt x="190881" y="1522285"/>
                    </a:lnTo>
                    <a:cubicBezTo>
                      <a:pt x="198691" y="1529525"/>
                      <a:pt x="203740" y="1543526"/>
                      <a:pt x="208693" y="1557814"/>
                    </a:cubicBezTo>
                    <a:cubicBezTo>
                      <a:pt x="213931" y="1572959"/>
                      <a:pt x="219456" y="1587818"/>
                      <a:pt x="225838" y="1589627"/>
                    </a:cubicBezTo>
                    <a:cubicBezTo>
                      <a:pt x="233934" y="1591627"/>
                      <a:pt x="238982" y="1592866"/>
                      <a:pt x="243935" y="1593152"/>
                    </a:cubicBezTo>
                    <a:cubicBezTo>
                      <a:pt x="248888" y="1593723"/>
                      <a:pt x="254413" y="1593723"/>
                      <a:pt x="264033" y="1593723"/>
                    </a:cubicBezTo>
                    <a:cubicBezTo>
                      <a:pt x="274511" y="1593723"/>
                      <a:pt x="283273" y="1594294"/>
                      <a:pt x="292037" y="1597819"/>
                    </a:cubicBezTo>
                    <a:cubicBezTo>
                      <a:pt x="300704" y="1601343"/>
                      <a:pt x="309563" y="1607439"/>
                      <a:pt x="319373" y="1618488"/>
                    </a:cubicBezTo>
                    <a:cubicBezTo>
                      <a:pt x="329851" y="1630394"/>
                      <a:pt x="342710" y="1636300"/>
                      <a:pt x="355568" y="1642110"/>
                    </a:cubicBezTo>
                    <a:cubicBezTo>
                      <a:pt x="364046" y="1645920"/>
                      <a:pt x="372142" y="1649730"/>
                      <a:pt x="380619" y="1654969"/>
                    </a:cubicBezTo>
                    <a:cubicBezTo>
                      <a:pt x="396716" y="1665446"/>
                      <a:pt x="403098" y="1678877"/>
                      <a:pt x="408908" y="1690497"/>
                    </a:cubicBezTo>
                    <a:cubicBezTo>
                      <a:pt x="411480" y="1695450"/>
                      <a:pt x="413861" y="1700117"/>
                      <a:pt x="416433" y="1703927"/>
                    </a:cubicBezTo>
                    <a:cubicBezTo>
                      <a:pt x="421834" y="1711290"/>
                      <a:pt x="429892" y="1715862"/>
                      <a:pt x="440627" y="1717643"/>
                    </a:cubicBezTo>
                    <a:lnTo>
                      <a:pt x="440912" y="1717643"/>
                    </a:lnTo>
                    <a:lnTo>
                      <a:pt x="441198" y="1717929"/>
                    </a:lnTo>
                    <a:cubicBezTo>
                      <a:pt x="450532" y="1719643"/>
                      <a:pt x="461867" y="1725835"/>
                      <a:pt x="474155" y="1732502"/>
                    </a:cubicBezTo>
                    <a:cubicBezTo>
                      <a:pt x="483775" y="1737741"/>
                      <a:pt x="493681" y="1742980"/>
                      <a:pt x="502158" y="1745933"/>
                    </a:cubicBezTo>
                    <a:cubicBezTo>
                      <a:pt x="502444" y="1745361"/>
                      <a:pt x="502730" y="1744790"/>
                      <a:pt x="503301" y="1744504"/>
                    </a:cubicBezTo>
                    <a:cubicBezTo>
                      <a:pt x="511683" y="1732502"/>
                      <a:pt x="517588" y="1740122"/>
                      <a:pt x="521970" y="1732217"/>
                    </a:cubicBezTo>
                    <a:cubicBezTo>
                      <a:pt x="526066" y="1724120"/>
                      <a:pt x="525780" y="1634776"/>
                      <a:pt x="525780" y="1616488"/>
                    </a:cubicBezTo>
                    <a:cubicBezTo>
                      <a:pt x="525780" y="1598200"/>
                      <a:pt x="524637" y="1552289"/>
                      <a:pt x="521684" y="1545622"/>
                    </a:cubicBezTo>
                    <a:cubicBezTo>
                      <a:pt x="518731" y="1538668"/>
                      <a:pt x="516446" y="1536002"/>
                      <a:pt x="516731" y="1529334"/>
                    </a:cubicBezTo>
                    <a:cubicBezTo>
                      <a:pt x="516731" y="1522952"/>
                      <a:pt x="531876" y="1498473"/>
                      <a:pt x="536924" y="1489996"/>
                    </a:cubicBezTo>
                    <a:cubicBezTo>
                      <a:pt x="542163" y="1481518"/>
                      <a:pt x="545306" y="1454182"/>
                      <a:pt x="543592" y="1445324"/>
                    </a:cubicBezTo>
                    <a:cubicBezTo>
                      <a:pt x="541877" y="1436942"/>
                      <a:pt x="542449" y="1437227"/>
                      <a:pt x="532257" y="1426940"/>
                    </a:cubicBezTo>
                    <a:cubicBezTo>
                      <a:pt x="522065" y="1416749"/>
                      <a:pt x="521494" y="1405128"/>
                      <a:pt x="522065" y="1401890"/>
                    </a:cubicBezTo>
                    <a:cubicBezTo>
                      <a:pt x="522637" y="1398651"/>
                      <a:pt x="531114" y="1363409"/>
                      <a:pt x="531114" y="1355503"/>
                    </a:cubicBezTo>
                    <a:cubicBezTo>
                      <a:pt x="531114" y="1347597"/>
                      <a:pt x="564356" y="1339786"/>
                      <a:pt x="575405" y="1332548"/>
                    </a:cubicBezTo>
                    <a:cubicBezTo>
                      <a:pt x="586740" y="1325023"/>
                      <a:pt x="589979" y="1329595"/>
                      <a:pt x="592646" y="1322260"/>
                    </a:cubicBezTo>
                    <a:cubicBezTo>
                      <a:pt x="595217" y="1314736"/>
                      <a:pt x="590550" y="1304544"/>
                      <a:pt x="589407" y="1293495"/>
                    </a:cubicBezTo>
                    <a:cubicBezTo>
                      <a:pt x="588264" y="1282160"/>
                      <a:pt x="575120" y="1258252"/>
                      <a:pt x="574548" y="1253204"/>
                    </a:cubicBezTo>
                    <a:cubicBezTo>
                      <a:pt x="574072" y="1248251"/>
                      <a:pt x="595884" y="1237774"/>
                      <a:pt x="601694" y="1231297"/>
                    </a:cubicBezTo>
                    <a:cubicBezTo>
                      <a:pt x="607505" y="1224915"/>
                      <a:pt x="596360" y="1166908"/>
                      <a:pt x="597884" y="1163384"/>
                    </a:cubicBezTo>
                    <a:cubicBezTo>
                      <a:pt x="599027" y="1159859"/>
                      <a:pt x="605980" y="1155763"/>
                      <a:pt x="615124" y="1154049"/>
                    </a:cubicBezTo>
                    <a:cubicBezTo>
                      <a:pt x="623792" y="1152620"/>
                      <a:pt x="637222" y="1161383"/>
                      <a:pt x="647510" y="1165479"/>
                    </a:cubicBezTo>
                    <a:cubicBezTo>
                      <a:pt x="657701" y="1169860"/>
                      <a:pt x="669036" y="1177480"/>
                      <a:pt x="673989" y="1178338"/>
                    </a:cubicBezTo>
                    <a:cubicBezTo>
                      <a:pt x="679228" y="1178909"/>
                      <a:pt x="692087" y="1178052"/>
                      <a:pt x="699992" y="1176909"/>
                    </a:cubicBezTo>
                    <a:cubicBezTo>
                      <a:pt x="707803" y="1176052"/>
                      <a:pt x="739235" y="1174052"/>
                      <a:pt x="750951" y="1176909"/>
                    </a:cubicBezTo>
                    <a:cubicBezTo>
                      <a:pt x="762953" y="1179576"/>
                      <a:pt x="793813" y="1209866"/>
                      <a:pt x="805720" y="1213676"/>
                    </a:cubicBezTo>
                    <a:cubicBezTo>
                      <a:pt x="817436" y="1217390"/>
                      <a:pt x="820007" y="1200245"/>
                      <a:pt x="836676" y="1187958"/>
                    </a:cubicBezTo>
                    <a:cubicBezTo>
                      <a:pt x="853249" y="1175671"/>
                      <a:pt x="867251" y="1188529"/>
                      <a:pt x="891159" y="1188529"/>
                    </a:cubicBezTo>
                    <a:cubicBezTo>
                      <a:pt x="915067" y="1188529"/>
                      <a:pt x="917353" y="1199293"/>
                      <a:pt x="926973" y="1200817"/>
                    </a:cubicBezTo>
                    <a:cubicBezTo>
                      <a:pt x="936593" y="1202531"/>
                      <a:pt x="949452" y="1186529"/>
                      <a:pt x="961644" y="1182148"/>
                    </a:cubicBezTo>
                    <a:cubicBezTo>
                      <a:pt x="974217" y="1177766"/>
                      <a:pt x="976217" y="1179576"/>
                      <a:pt x="980599" y="1181005"/>
                    </a:cubicBezTo>
                    <a:cubicBezTo>
                      <a:pt x="984695" y="1182719"/>
                      <a:pt x="988981" y="1201484"/>
                      <a:pt x="993457" y="1207294"/>
                    </a:cubicBezTo>
                    <a:cubicBezTo>
                      <a:pt x="997553" y="1213104"/>
                      <a:pt x="1023461" y="1196245"/>
                      <a:pt x="1030129" y="1189863"/>
                    </a:cubicBezTo>
                    <a:cubicBezTo>
                      <a:pt x="1037082" y="1183481"/>
                      <a:pt x="1044702" y="1181100"/>
                      <a:pt x="1051655" y="1179004"/>
                    </a:cubicBezTo>
                    <a:cubicBezTo>
                      <a:pt x="1058608" y="1177004"/>
                      <a:pt x="1081088" y="1180148"/>
                      <a:pt x="1086993" y="1177004"/>
                    </a:cubicBezTo>
                    <a:cubicBezTo>
                      <a:pt x="1092898" y="1173861"/>
                      <a:pt x="1107377" y="1180528"/>
                      <a:pt x="1110044" y="1182243"/>
                    </a:cubicBezTo>
                    <a:cubicBezTo>
                      <a:pt x="1112615" y="1183672"/>
                      <a:pt x="1117854" y="1190720"/>
                      <a:pt x="1120807" y="1200341"/>
                    </a:cubicBezTo>
                    <a:cubicBezTo>
                      <a:pt x="1123474" y="1209961"/>
                      <a:pt x="1119664" y="1214914"/>
                      <a:pt x="1119664" y="1220819"/>
                    </a:cubicBezTo>
                    <a:cubicBezTo>
                      <a:pt x="1119664" y="1226725"/>
                      <a:pt x="1125474" y="1240060"/>
                      <a:pt x="1126046" y="1244441"/>
                    </a:cubicBezTo>
                    <a:cubicBezTo>
                      <a:pt x="1126617" y="1248537"/>
                      <a:pt x="1135094" y="1258729"/>
                      <a:pt x="1143190" y="1264253"/>
                    </a:cubicBezTo>
                    <a:cubicBezTo>
                      <a:pt x="1151096" y="1269492"/>
                      <a:pt x="1148429" y="1264253"/>
                      <a:pt x="1152239" y="1262539"/>
                    </a:cubicBezTo>
                    <a:cubicBezTo>
                      <a:pt x="1156049" y="1261110"/>
                      <a:pt x="1174623" y="1251966"/>
                      <a:pt x="1177862" y="1251490"/>
                    </a:cubicBezTo>
                    <a:cubicBezTo>
                      <a:pt x="1181005" y="1250918"/>
                      <a:pt x="1207865" y="1243870"/>
                      <a:pt x="1207865" y="1243870"/>
                    </a:cubicBezTo>
                    <a:lnTo>
                      <a:pt x="1219486" y="1249204"/>
                    </a:lnTo>
                    <a:lnTo>
                      <a:pt x="1331976" y="1246537"/>
                    </a:lnTo>
                    <a:lnTo>
                      <a:pt x="1378934" y="1213009"/>
                    </a:lnTo>
                    <a:lnTo>
                      <a:pt x="1436084" y="1207484"/>
                    </a:lnTo>
                    <a:lnTo>
                      <a:pt x="1447990" y="1187672"/>
                    </a:lnTo>
                    <a:lnTo>
                      <a:pt x="1532573" y="1203103"/>
                    </a:lnTo>
                    <a:lnTo>
                      <a:pt x="1532573" y="1216247"/>
                    </a:lnTo>
                    <a:lnTo>
                      <a:pt x="1544193" y="1270159"/>
                    </a:lnTo>
                    <a:lnTo>
                      <a:pt x="1574197" y="1270730"/>
                    </a:lnTo>
                    <a:lnTo>
                      <a:pt x="1597247" y="1276541"/>
                    </a:lnTo>
                    <a:lnTo>
                      <a:pt x="1613250" y="1279112"/>
                    </a:lnTo>
                    <a:lnTo>
                      <a:pt x="1633633" y="1281208"/>
                    </a:lnTo>
                    <a:lnTo>
                      <a:pt x="1652302" y="1266349"/>
                    </a:lnTo>
                    <a:lnTo>
                      <a:pt x="1729835" y="1265777"/>
                    </a:lnTo>
                    <a:cubicBezTo>
                      <a:pt x="1729835" y="1265777"/>
                      <a:pt x="1787557" y="1328547"/>
                      <a:pt x="1791367" y="1328547"/>
                    </a:cubicBezTo>
                    <a:cubicBezTo>
                      <a:pt x="1795177" y="1328547"/>
                      <a:pt x="1847660" y="1285685"/>
                      <a:pt x="1847660" y="1285685"/>
                    </a:cubicBezTo>
                    <a:lnTo>
                      <a:pt x="1841183" y="1232630"/>
                    </a:lnTo>
                    <a:lnTo>
                      <a:pt x="2027396" y="1072229"/>
                    </a:lnTo>
                    <a:lnTo>
                      <a:pt x="2102358" y="1071372"/>
                    </a:lnTo>
                    <a:lnTo>
                      <a:pt x="2208943" y="1168432"/>
                    </a:lnTo>
                    <a:lnTo>
                      <a:pt x="2286477" y="1156526"/>
                    </a:lnTo>
                    <a:cubicBezTo>
                      <a:pt x="2286477" y="1156526"/>
                      <a:pt x="2354104" y="1100518"/>
                      <a:pt x="2361628" y="1092994"/>
                    </a:cubicBezTo>
                    <a:cubicBezTo>
                      <a:pt x="2369153" y="1085374"/>
                      <a:pt x="2383155" y="1082135"/>
                      <a:pt x="2383155" y="1082135"/>
                    </a:cubicBezTo>
                    <a:cubicBezTo>
                      <a:pt x="2383155" y="1082135"/>
                      <a:pt x="2460689" y="1036987"/>
                      <a:pt x="2468213" y="1032605"/>
                    </a:cubicBezTo>
                    <a:cubicBezTo>
                      <a:pt x="2475738" y="1028224"/>
                      <a:pt x="2617660" y="943927"/>
                      <a:pt x="2617660" y="943927"/>
                    </a:cubicBezTo>
                    <a:lnTo>
                      <a:pt x="2619661" y="917924"/>
                    </a:lnTo>
                    <a:lnTo>
                      <a:pt x="2608326" y="898398"/>
                    </a:lnTo>
                    <a:lnTo>
                      <a:pt x="2646712" y="854011"/>
                    </a:lnTo>
                    <a:lnTo>
                      <a:pt x="2685193" y="849916"/>
                    </a:lnTo>
                    <a:close/>
                  </a:path>
                </a:pathLst>
              </a:custGeom>
              <a:solidFill>
                <a:srgbClr val="03C9C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4" name="Полилиния: фигура 13">
                <a:extLst>
                  <a:ext uri="{FF2B5EF4-FFF2-40B4-BE49-F238E27FC236}">
                    <a16:creationId xmlns:a16="http://schemas.microsoft.com/office/drawing/2014/main" xmlns="" id="{53C433F7-1630-D621-13D4-21A9EB51D15D}"/>
                  </a:ext>
                </a:extLst>
              </p:cNvPr>
              <p:cNvSpPr/>
              <p:nvPr/>
            </p:nvSpPr>
            <p:spPr>
              <a:xfrm>
                <a:off x="3702506" y="2786484"/>
                <a:ext cx="1800304" cy="2488853"/>
              </a:xfrm>
              <a:custGeom>
                <a:avLst/>
                <a:gdLst>
                  <a:gd name="connsiteX0" fmla="*/ 1011269 w 1135738"/>
                  <a:gd name="connsiteY0" fmla="*/ 1465993 h 1570116"/>
                  <a:gd name="connsiteX1" fmla="*/ 989743 w 1135738"/>
                  <a:gd name="connsiteY1" fmla="*/ 1396079 h 1570116"/>
                  <a:gd name="connsiteX2" fmla="*/ 926782 w 1135738"/>
                  <a:gd name="connsiteY2" fmla="*/ 1370362 h 1570116"/>
                  <a:gd name="connsiteX3" fmla="*/ 929926 w 1135738"/>
                  <a:gd name="connsiteY3" fmla="*/ 1320546 h 1570116"/>
                  <a:gd name="connsiteX4" fmla="*/ 935546 w 1135738"/>
                  <a:gd name="connsiteY4" fmla="*/ 1287018 h 1570116"/>
                  <a:gd name="connsiteX5" fmla="*/ 935546 w 1135738"/>
                  <a:gd name="connsiteY5" fmla="*/ 1286161 h 1570116"/>
                  <a:gd name="connsiteX6" fmla="*/ 935736 w 1135738"/>
                  <a:gd name="connsiteY6" fmla="*/ 1258157 h 1570116"/>
                  <a:gd name="connsiteX7" fmla="*/ 934593 w 1135738"/>
                  <a:gd name="connsiteY7" fmla="*/ 1238726 h 1570116"/>
                  <a:gd name="connsiteX8" fmla="*/ 934403 w 1135738"/>
                  <a:gd name="connsiteY8" fmla="*/ 1237488 h 1570116"/>
                  <a:gd name="connsiteX9" fmla="*/ 930021 w 1135738"/>
                  <a:gd name="connsiteY9" fmla="*/ 1160812 h 1570116"/>
                  <a:gd name="connsiteX10" fmla="*/ 930021 w 1135738"/>
                  <a:gd name="connsiteY10" fmla="*/ 1159669 h 1570116"/>
                  <a:gd name="connsiteX11" fmla="*/ 941165 w 1135738"/>
                  <a:gd name="connsiteY11" fmla="*/ 1134523 h 1570116"/>
                  <a:gd name="connsiteX12" fmla="*/ 946690 w 1135738"/>
                  <a:gd name="connsiteY12" fmla="*/ 1130141 h 1570116"/>
                  <a:gd name="connsiteX13" fmla="*/ 1028890 w 1135738"/>
                  <a:gd name="connsiteY13" fmla="*/ 1085564 h 1570116"/>
                  <a:gd name="connsiteX14" fmla="*/ 1042892 w 1135738"/>
                  <a:gd name="connsiteY14" fmla="*/ 1078802 h 1570116"/>
                  <a:gd name="connsiteX15" fmla="*/ 1043178 w 1135738"/>
                  <a:gd name="connsiteY15" fmla="*/ 1078516 h 1570116"/>
                  <a:gd name="connsiteX16" fmla="*/ 1102995 w 1135738"/>
                  <a:gd name="connsiteY16" fmla="*/ 999554 h 1570116"/>
                  <a:gd name="connsiteX17" fmla="*/ 1129760 w 1135738"/>
                  <a:gd name="connsiteY17" fmla="*/ 961073 h 1570116"/>
                  <a:gd name="connsiteX18" fmla="*/ 1135666 w 1135738"/>
                  <a:gd name="connsiteY18" fmla="*/ 952595 h 1570116"/>
                  <a:gd name="connsiteX19" fmla="*/ 1135094 w 1135738"/>
                  <a:gd name="connsiteY19" fmla="*/ 948785 h 1570116"/>
                  <a:gd name="connsiteX20" fmla="*/ 1122521 w 1135738"/>
                  <a:gd name="connsiteY20" fmla="*/ 941546 h 1570116"/>
                  <a:gd name="connsiteX21" fmla="*/ 1123950 w 1135738"/>
                  <a:gd name="connsiteY21" fmla="*/ 924116 h 1570116"/>
                  <a:gd name="connsiteX22" fmla="*/ 1123474 w 1135738"/>
                  <a:gd name="connsiteY22" fmla="*/ 904780 h 1570116"/>
                  <a:gd name="connsiteX23" fmla="*/ 1097756 w 1135738"/>
                  <a:gd name="connsiteY23" fmla="*/ 882968 h 1570116"/>
                  <a:gd name="connsiteX24" fmla="*/ 1077373 w 1135738"/>
                  <a:gd name="connsiteY24" fmla="*/ 858488 h 1570116"/>
                  <a:gd name="connsiteX25" fmla="*/ 1100995 w 1135738"/>
                  <a:gd name="connsiteY25" fmla="*/ 811816 h 1570116"/>
                  <a:gd name="connsiteX26" fmla="*/ 1112044 w 1135738"/>
                  <a:gd name="connsiteY26" fmla="*/ 798100 h 1570116"/>
                  <a:gd name="connsiteX27" fmla="*/ 1079468 w 1135738"/>
                  <a:gd name="connsiteY27" fmla="*/ 733711 h 1570116"/>
                  <a:gd name="connsiteX28" fmla="*/ 1073277 w 1135738"/>
                  <a:gd name="connsiteY28" fmla="*/ 722662 h 1570116"/>
                  <a:gd name="connsiteX29" fmla="*/ 1072991 w 1135738"/>
                  <a:gd name="connsiteY29" fmla="*/ 722376 h 1570116"/>
                  <a:gd name="connsiteX30" fmla="*/ 1072706 w 1135738"/>
                  <a:gd name="connsiteY30" fmla="*/ 722186 h 1570116"/>
                  <a:gd name="connsiteX31" fmla="*/ 1072706 w 1135738"/>
                  <a:gd name="connsiteY31" fmla="*/ 720947 h 1570116"/>
                  <a:gd name="connsiteX32" fmla="*/ 1053179 w 1135738"/>
                  <a:gd name="connsiteY32" fmla="*/ 681895 h 1570116"/>
                  <a:gd name="connsiteX33" fmla="*/ 1047655 w 1135738"/>
                  <a:gd name="connsiteY33" fmla="*/ 672846 h 1570116"/>
                  <a:gd name="connsiteX34" fmla="*/ 1042702 w 1135738"/>
                  <a:gd name="connsiteY34" fmla="*/ 666941 h 1570116"/>
                  <a:gd name="connsiteX35" fmla="*/ 1041749 w 1135738"/>
                  <a:gd name="connsiteY35" fmla="*/ 666083 h 1570116"/>
                  <a:gd name="connsiteX36" fmla="*/ 1015841 w 1135738"/>
                  <a:gd name="connsiteY36" fmla="*/ 612172 h 1570116"/>
                  <a:gd name="connsiteX37" fmla="*/ 1012888 w 1135738"/>
                  <a:gd name="connsiteY37" fmla="*/ 602266 h 1570116"/>
                  <a:gd name="connsiteX38" fmla="*/ 1010793 w 1135738"/>
                  <a:gd name="connsiteY38" fmla="*/ 592074 h 1570116"/>
                  <a:gd name="connsiteX39" fmla="*/ 984313 w 1135738"/>
                  <a:gd name="connsiteY39" fmla="*/ 562642 h 1570116"/>
                  <a:gd name="connsiteX40" fmla="*/ 978503 w 1135738"/>
                  <a:gd name="connsiteY40" fmla="*/ 556832 h 1570116"/>
                  <a:gd name="connsiteX41" fmla="*/ 974693 w 1135738"/>
                  <a:gd name="connsiteY41" fmla="*/ 553307 h 1570116"/>
                  <a:gd name="connsiteX42" fmla="*/ 974407 w 1135738"/>
                  <a:gd name="connsiteY42" fmla="*/ 553307 h 1570116"/>
                  <a:gd name="connsiteX43" fmla="*/ 966502 w 1135738"/>
                  <a:gd name="connsiteY43" fmla="*/ 547497 h 1570116"/>
                  <a:gd name="connsiteX44" fmla="*/ 953929 w 1135738"/>
                  <a:gd name="connsiteY44" fmla="*/ 537020 h 1570116"/>
                  <a:gd name="connsiteX45" fmla="*/ 953643 w 1135738"/>
                  <a:gd name="connsiteY45" fmla="*/ 537020 h 1570116"/>
                  <a:gd name="connsiteX46" fmla="*/ 947738 w 1135738"/>
                  <a:gd name="connsiteY46" fmla="*/ 509302 h 1570116"/>
                  <a:gd name="connsiteX47" fmla="*/ 919734 w 1135738"/>
                  <a:gd name="connsiteY47" fmla="*/ 471678 h 1570116"/>
                  <a:gd name="connsiteX48" fmla="*/ 902018 w 1135738"/>
                  <a:gd name="connsiteY48" fmla="*/ 458819 h 1570116"/>
                  <a:gd name="connsiteX49" fmla="*/ 896398 w 1135738"/>
                  <a:gd name="connsiteY49" fmla="*/ 456533 h 1570116"/>
                  <a:gd name="connsiteX50" fmla="*/ 890588 w 1135738"/>
                  <a:gd name="connsiteY50" fmla="*/ 454533 h 1570116"/>
                  <a:gd name="connsiteX51" fmla="*/ 890302 w 1135738"/>
                  <a:gd name="connsiteY51" fmla="*/ 454533 h 1570116"/>
                  <a:gd name="connsiteX52" fmla="*/ 855631 w 1135738"/>
                  <a:gd name="connsiteY52" fmla="*/ 450723 h 1570116"/>
                  <a:gd name="connsiteX53" fmla="*/ 791813 w 1135738"/>
                  <a:gd name="connsiteY53" fmla="*/ 441103 h 1570116"/>
                  <a:gd name="connsiteX54" fmla="*/ 791527 w 1135738"/>
                  <a:gd name="connsiteY54" fmla="*/ 441103 h 1570116"/>
                  <a:gd name="connsiteX55" fmla="*/ 790956 w 1135738"/>
                  <a:gd name="connsiteY55" fmla="*/ 440817 h 1570116"/>
                  <a:gd name="connsiteX56" fmla="*/ 790956 w 1135738"/>
                  <a:gd name="connsiteY56" fmla="*/ 440531 h 1570116"/>
                  <a:gd name="connsiteX57" fmla="*/ 768477 w 1135738"/>
                  <a:gd name="connsiteY57" fmla="*/ 408718 h 1570116"/>
                  <a:gd name="connsiteX58" fmla="*/ 760952 w 1135738"/>
                  <a:gd name="connsiteY58" fmla="*/ 380143 h 1570116"/>
                  <a:gd name="connsiteX59" fmla="*/ 742569 w 1135738"/>
                  <a:gd name="connsiteY59" fmla="*/ 280511 h 1570116"/>
                  <a:gd name="connsiteX60" fmla="*/ 713137 w 1135738"/>
                  <a:gd name="connsiteY60" fmla="*/ 228029 h 1570116"/>
                  <a:gd name="connsiteX61" fmla="*/ 639699 w 1135738"/>
                  <a:gd name="connsiteY61" fmla="*/ 160020 h 1570116"/>
                  <a:gd name="connsiteX62" fmla="*/ 620744 w 1135738"/>
                  <a:gd name="connsiteY62" fmla="*/ 142875 h 1570116"/>
                  <a:gd name="connsiteX63" fmla="*/ 620459 w 1135738"/>
                  <a:gd name="connsiteY63" fmla="*/ 142589 h 1570116"/>
                  <a:gd name="connsiteX64" fmla="*/ 608743 w 1135738"/>
                  <a:gd name="connsiteY64" fmla="*/ 100013 h 1570116"/>
                  <a:gd name="connsiteX65" fmla="*/ 600837 w 1135738"/>
                  <a:gd name="connsiteY65" fmla="*/ 92774 h 1570116"/>
                  <a:gd name="connsiteX66" fmla="*/ 585978 w 1135738"/>
                  <a:gd name="connsiteY66" fmla="*/ 62198 h 1570116"/>
                  <a:gd name="connsiteX67" fmla="*/ 583978 w 1135738"/>
                  <a:gd name="connsiteY67" fmla="*/ 55721 h 1570116"/>
                  <a:gd name="connsiteX68" fmla="*/ 582549 w 1135738"/>
                  <a:gd name="connsiteY68" fmla="*/ 50197 h 1570116"/>
                  <a:gd name="connsiteX69" fmla="*/ 582549 w 1135738"/>
                  <a:gd name="connsiteY69" fmla="*/ 49911 h 1570116"/>
                  <a:gd name="connsiteX70" fmla="*/ 582263 w 1135738"/>
                  <a:gd name="connsiteY70" fmla="*/ 49911 h 1570116"/>
                  <a:gd name="connsiteX71" fmla="*/ 569690 w 1135738"/>
                  <a:gd name="connsiteY71" fmla="*/ 28289 h 1570116"/>
                  <a:gd name="connsiteX72" fmla="*/ 566547 w 1135738"/>
                  <a:gd name="connsiteY72" fmla="*/ 24479 h 1570116"/>
                  <a:gd name="connsiteX73" fmla="*/ 566261 w 1135738"/>
                  <a:gd name="connsiteY73" fmla="*/ 24194 h 1570116"/>
                  <a:gd name="connsiteX74" fmla="*/ 560070 w 1135738"/>
                  <a:gd name="connsiteY74" fmla="*/ 4953 h 1570116"/>
                  <a:gd name="connsiteX75" fmla="*/ 559498 w 1135738"/>
                  <a:gd name="connsiteY75" fmla="*/ 0 h 1570116"/>
                  <a:gd name="connsiteX76" fmla="*/ 537115 w 1135738"/>
                  <a:gd name="connsiteY76" fmla="*/ 8382 h 1570116"/>
                  <a:gd name="connsiteX77" fmla="*/ 521970 w 1135738"/>
                  <a:gd name="connsiteY77" fmla="*/ 13716 h 1570116"/>
                  <a:gd name="connsiteX78" fmla="*/ 507111 w 1135738"/>
                  <a:gd name="connsiteY78" fmla="*/ 19812 h 1570116"/>
                  <a:gd name="connsiteX79" fmla="*/ 500348 w 1135738"/>
                  <a:gd name="connsiteY79" fmla="*/ 19812 h 1570116"/>
                  <a:gd name="connsiteX80" fmla="*/ 475012 w 1135738"/>
                  <a:gd name="connsiteY80" fmla="*/ 19241 h 1570116"/>
                  <a:gd name="connsiteX81" fmla="*/ 466249 w 1135738"/>
                  <a:gd name="connsiteY81" fmla="*/ 46673 h 1570116"/>
                  <a:gd name="connsiteX82" fmla="*/ 463296 w 1135738"/>
                  <a:gd name="connsiteY82" fmla="*/ 58388 h 1570116"/>
                  <a:gd name="connsiteX83" fmla="*/ 463105 w 1135738"/>
                  <a:gd name="connsiteY83" fmla="*/ 58388 h 1570116"/>
                  <a:gd name="connsiteX84" fmla="*/ 463105 w 1135738"/>
                  <a:gd name="connsiteY84" fmla="*/ 58674 h 1570116"/>
                  <a:gd name="connsiteX85" fmla="*/ 462725 w 1135738"/>
                  <a:gd name="connsiteY85" fmla="*/ 58960 h 1570116"/>
                  <a:gd name="connsiteX86" fmla="*/ 436531 w 1135738"/>
                  <a:gd name="connsiteY86" fmla="*/ 80200 h 1570116"/>
                  <a:gd name="connsiteX87" fmla="*/ 428339 w 1135738"/>
                  <a:gd name="connsiteY87" fmla="*/ 84582 h 1570116"/>
                  <a:gd name="connsiteX88" fmla="*/ 419862 w 1135738"/>
                  <a:gd name="connsiteY88" fmla="*/ 88678 h 1570116"/>
                  <a:gd name="connsiteX89" fmla="*/ 419576 w 1135738"/>
                  <a:gd name="connsiteY89" fmla="*/ 88964 h 1570116"/>
                  <a:gd name="connsiteX90" fmla="*/ 400336 w 1135738"/>
                  <a:gd name="connsiteY90" fmla="*/ 97060 h 1570116"/>
                  <a:gd name="connsiteX91" fmla="*/ 391573 w 1135738"/>
                  <a:gd name="connsiteY91" fmla="*/ 102013 h 1570116"/>
                  <a:gd name="connsiteX92" fmla="*/ 381381 w 1135738"/>
                  <a:gd name="connsiteY92" fmla="*/ 118015 h 1570116"/>
                  <a:gd name="connsiteX93" fmla="*/ 381095 w 1135738"/>
                  <a:gd name="connsiteY93" fmla="*/ 118682 h 1570116"/>
                  <a:gd name="connsiteX94" fmla="*/ 368522 w 1135738"/>
                  <a:gd name="connsiteY94" fmla="*/ 134112 h 1570116"/>
                  <a:gd name="connsiteX95" fmla="*/ 364426 w 1135738"/>
                  <a:gd name="connsiteY95" fmla="*/ 136112 h 1570116"/>
                  <a:gd name="connsiteX96" fmla="*/ 351854 w 1135738"/>
                  <a:gd name="connsiteY96" fmla="*/ 141351 h 1570116"/>
                  <a:gd name="connsiteX97" fmla="*/ 349853 w 1135738"/>
                  <a:gd name="connsiteY97" fmla="*/ 142208 h 1570116"/>
                  <a:gd name="connsiteX98" fmla="*/ 349567 w 1135738"/>
                  <a:gd name="connsiteY98" fmla="*/ 142208 h 1570116"/>
                  <a:gd name="connsiteX99" fmla="*/ 336423 w 1135738"/>
                  <a:gd name="connsiteY99" fmla="*/ 144209 h 1570116"/>
                  <a:gd name="connsiteX100" fmla="*/ 336137 w 1135738"/>
                  <a:gd name="connsiteY100" fmla="*/ 144209 h 1570116"/>
                  <a:gd name="connsiteX101" fmla="*/ 311372 w 1135738"/>
                  <a:gd name="connsiteY101" fmla="*/ 136398 h 1570116"/>
                  <a:gd name="connsiteX102" fmla="*/ 308705 w 1135738"/>
                  <a:gd name="connsiteY102" fmla="*/ 135255 h 1570116"/>
                  <a:gd name="connsiteX103" fmla="*/ 289179 w 1135738"/>
                  <a:gd name="connsiteY103" fmla="*/ 139922 h 1570116"/>
                  <a:gd name="connsiteX104" fmla="*/ 286798 w 1135738"/>
                  <a:gd name="connsiteY104" fmla="*/ 167640 h 1570116"/>
                  <a:gd name="connsiteX105" fmla="*/ 292608 w 1135738"/>
                  <a:gd name="connsiteY105" fmla="*/ 172593 h 1570116"/>
                  <a:gd name="connsiteX106" fmla="*/ 299085 w 1135738"/>
                  <a:gd name="connsiteY106" fmla="*/ 193834 h 1570116"/>
                  <a:gd name="connsiteX107" fmla="*/ 285941 w 1135738"/>
                  <a:gd name="connsiteY107" fmla="*/ 208979 h 1570116"/>
                  <a:gd name="connsiteX108" fmla="*/ 277559 w 1135738"/>
                  <a:gd name="connsiteY108" fmla="*/ 213741 h 1570116"/>
                  <a:gd name="connsiteX109" fmla="*/ 277273 w 1135738"/>
                  <a:gd name="connsiteY109" fmla="*/ 213741 h 1570116"/>
                  <a:gd name="connsiteX110" fmla="*/ 256889 w 1135738"/>
                  <a:gd name="connsiteY110" fmla="*/ 217551 h 1570116"/>
                  <a:gd name="connsiteX111" fmla="*/ 251555 w 1135738"/>
                  <a:gd name="connsiteY111" fmla="*/ 217551 h 1570116"/>
                  <a:gd name="connsiteX112" fmla="*/ 257746 w 1135738"/>
                  <a:gd name="connsiteY112" fmla="*/ 223647 h 1570116"/>
                  <a:gd name="connsiteX113" fmla="*/ 269748 w 1135738"/>
                  <a:gd name="connsiteY113" fmla="*/ 239744 h 1570116"/>
                  <a:gd name="connsiteX114" fmla="*/ 277273 w 1135738"/>
                  <a:gd name="connsiteY114" fmla="*/ 261366 h 1570116"/>
                  <a:gd name="connsiteX115" fmla="*/ 277273 w 1135738"/>
                  <a:gd name="connsiteY115" fmla="*/ 261938 h 1570116"/>
                  <a:gd name="connsiteX116" fmla="*/ 277559 w 1135738"/>
                  <a:gd name="connsiteY116" fmla="*/ 286417 h 1570116"/>
                  <a:gd name="connsiteX117" fmla="*/ 278130 w 1135738"/>
                  <a:gd name="connsiteY117" fmla="*/ 305371 h 1570116"/>
                  <a:gd name="connsiteX118" fmla="*/ 268224 w 1135738"/>
                  <a:gd name="connsiteY118" fmla="*/ 317659 h 1570116"/>
                  <a:gd name="connsiteX119" fmla="*/ 264128 w 1135738"/>
                  <a:gd name="connsiteY119" fmla="*/ 320231 h 1570116"/>
                  <a:gd name="connsiteX120" fmla="*/ 266129 w 1135738"/>
                  <a:gd name="connsiteY120" fmla="*/ 323469 h 1570116"/>
                  <a:gd name="connsiteX121" fmla="*/ 268700 w 1135738"/>
                  <a:gd name="connsiteY121" fmla="*/ 326993 h 1570116"/>
                  <a:gd name="connsiteX122" fmla="*/ 282702 w 1135738"/>
                  <a:gd name="connsiteY122" fmla="*/ 341281 h 1570116"/>
                  <a:gd name="connsiteX123" fmla="*/ 285941 w 1135738"/>
                  <a:gd name="connsiteY123" fmla="*/ 357378 h 1570116"/>
                  <a:gd name="connsiteX124" fmla="*/ 286512 w 1135738"/>
                  <a:gd name="connsiteY124" fmla="*/ 366332 h 1570116"/>
                  <a:gd name="connsiteX125" fmla="*/ 296418 w 1135738"/>
                  <a:gd name="connsiteY125" fmla="*/ 369284 h 1570116"/>
                  <a:gd name="connsiteX126" fmla="*/ 318230 w 1135738"/>
                  <a:gd name="connsiteY126" fmla="*/ 377190 h 1570116"/>
                  <a:gd name="connsiteX127" fmla="*/ 332232 w 1135738"/>
                  <a:gd name="connsiteY127" fmla="*/ 383000 h 1570116"/>
                  <a:gd name="connsiteX128" fmla="*/ 352330 w 1135738"/>
                  <a:gd name="connsiteY128" fmla="*/ 395288 h 1570116"/>
                  <a:gd name="connsiteX129" fmla="*/ 358521 w 1135738"/>
                  <a:gd name="connsiteY129" fmla="*/ 403765 h 1570116"/>
                  <a:gd name="connsiteX130" fmla="*/ 364617 w 1135738"/>
                  <a:gd name="connsiteY130" fmla="*/ 415671 h 1570116"/>
                  <a:gd name="connsiteX131" fmla="*/ 394049 w 1135738"/>
                  <a:gd name="connsiteY131" fmla="*/ 500825 h 1570116"/>
                  <a:gd name="connsiteX132" fmla="*/ 400336 w 1135738"/>
                  <a:gd name="connsiteY132" fmla="*/ 536067 h 1570116"/>
                  <a:gd name="connsiteX133" fmla="*/ 402717 w 1135738"/>
                  <a:gd name="connsiteY133" fmla="*/ 544830 h 1570116"/>
                  <a:gd name="connsiteX134" fmla="*/ 412909 w 1135738"/>
                  <a:gd name="connsiteY134" fmla="*/ 553784 h 1570116"/>
                  <a:gd name="connsiteX135" fmla="*/ 431863 w 1135738"/>
                  <a:gd name="connsiteY135" fmla="*/ 572453 h 1570116"/>
                  <a:gd name="connsiteX136" fmla="*/ 442913 w 1135738"/>
                  <a:gd name="connsiteY136" fmla="*/ 593503 h 1570116"/>
                  <a:gd name="connsiteX137" fmla="*/ 441484 w 1135738"/>
                  <a:gd name="connsiteY137" fmla="*/ 614744 h 1570116"/>
                  <a:gd name="connsiteX138" fmla="*/ 434721 w 1135738"/>
                  <a:gd name="connsiteY138" fmla="*/ 619792 h 1570116"/>
                  <a:gd name="connsiteX139" fmla="*/ 421672 w 1135738"/>
                  <a:gd name="connsiteY139" fmla="*/ 630841 h 1570116"/>
                  <a:gd name="connsiteX140" fmla="*/ 421386 w 1135738"/>
                  <a:gd name="connsiteY140" fmla="*/ 631127 h 1570116"/>
                  <a:gd name="connsiteX141" fmla="*/ 412623 w 1135738"/>
                  <a:gd name="connsiteY141" fmla="*/ 638747 h 1570116"/>
                  <a:gd name="connsiteX142" fmla="*/ 394811 w 1135738"/>
                  <a:gd name="connsiteY142" fmla="*/ 652463 h 1570116"/>
                  <a:gd name="connsiteX143" fmla="*/ 284893 w 1135738"/>
                  <a:gd name="connsiteY143" fmla="*/ 734092 h 1570116"/>
                  <a:gd name="connsiteX144" fmla="*/ 284607 w 1135738"/>
                  <a:gd name="connsiteY144" fmla="*/ 734092 h 1570116"/>
                  <a:gd name="connsiteX145" fmla="*/ 271177 w 1135738"/>
                  <a:gd name="connsiteY145" fmla="*/ 743426 h 1570116"/>
                  <a:gd name="connsiteX146" fmla="*/ 247841 w 1135738"/>
                  <a:gd name="connsiteY146" fmla="*/ 759143 h 1570116"/>
                  <a:gd name="connsiteX147" fmla="*/ 123444 w 1135738"/>
                  <a:gd name="connsiteY147" fmla="*/ 840200 h 1570116"/>
                  <a:gd name="connsiteX148" fmla="*/ 87821 w 1135738"/>
                  <a:gd name="connsiteY148" fmla="*/ 813054 h 1570116"/>
                  <a:gd name="connsiteX149" fmla="*/ 72676 w 1135738"/>
                  <a:gd name="connsiteY149" fmla="*/ 795242 h 1570116"/>
                  <a:gd name="connsiteX150" fmla="*/ 72676 w 1135738"/>
                  <a:gd name="connsiteY150" fmla="*/ 794957 h 1570116"/>
                  <a:gd name="connsiteX151" fmla="*/ 68580 w 1135738"/>
                  <a:gd name="connsiteY151" fmla="*/ 791432 h 1570116"/>
                  <a:gd name="connsiteX152" fmla="*/ 45529 w 1135738"/>
                  <a:gd name="connsiteY152" fmla="*/ 773906 h 1570116"/>
                  <a:gd name="connsiteX153" fmla="*/ 33338 w 1135738"/>
                  <a:gd name="connsiteY153" fmla="*/ 766953 h 1570116"/>
                  <a:gd name="connsiteX154" fmla="*/ 23431 w 1135738"/>
                  <a:gd name="connsiteY154" fmla="*/ 789146 h 1570116"/>
                  <a:gd name="connsiteX155" fmla="*/ 13525 w 1135738"/>
                  <a:gd name="connsiteY155" fmla="*/ 817912 h 1570116"/>
                  <a:gd name="connsiteX156" fmla="*/ 13525 w 1135738"/>
                  <a:gd name="connsiteY156" fmla="*/ 818293 h 1570116"/>
                  <a:gd name="connsiteX157" fmla="*/ 11430 w 1135738"/>
                  <a:gd name="connsiteY157" fmla="*/ 833152 h 1570116"/>
                  <a:gd name="connsiteX158" fmla="*/ 6763 w 1135738"/>
                  <a:gd name="connsiteY158" fmla="*/ 849535 h 1570116"/>
                  <a:gd name="connsiteX159" fmla="*/ 381 w 1135738"/>
                  <a:gd name="connsiteY159" fmla="*/ 850868 h 1570116"/>
                  <a:gd name="connsiteX160" fmla="*/ 0 w 1135738"/>
                  <a:gd name="connsiteY160" fmla="*/ 850868 h 1570116"/>
                  <a:gd name="connsiteX161" fmla="*/ 14859 w 1135738"/>
                  <a:gd name="connsiteY161" fmla="*/ 889349 h 1570116"/>
                  <a:gd name="connsiteX162" fmla="*/ 15145 w 1135738"/>
                  <a:gd name="connsiteY162" fmla="*/ 889730 h 1570116"/>
                  <a:gd name="connsiteX163" fmla="*/ 26765 w 1135738"/>
                  <a:gd name="connsiteY163" fmla="*/ 907447 h 1570116"/>
                  <a:gd name="connsiteX164" fmla="*/ 42767 w 1135738"/>
                  <a:gd name="connsiteY164" fmla="*/ 932879 h 1570116"/>
                  <a:gd name="connsiteX165" fmla="*/ 115919 w 1135738"/>
                  <a:gd name="connsiteY165" fmla="*/ 1058227 h 1570116"/>
                  <a:gd name="connsiteX166" fmla="*/ 115919 w 1135738"/>
                  <a:gd name="connsiteY166" fmla="*/ 1058799 h 1570116"/>
                  <a:gd name="connsiteX167" fmla="*/ 119729 w 1135738"/>
                  <a:gd name="connsiteY167" fmla="*/ 1113949 h 1570116"/>
                  <a:gd name="connsiteX168" fmla="*/ 120396 w 1135738"/>
                  <a:gd name="connsiteY168" fmla="*/ 1134904 h 1570116"/>
                  <a:gd name="connsiteX169" fmla="*/ 120396 w 1135738"/>
                  <a:gd name="connsiteY169" fmla="*/ 1136142 h 1570116"/>
                  <a:gd name="connsiteX170" fmla="*/ 121539 w 1135738"/>
                  <a:gd name="connsiteY170" fmla="*/ 1148429 h 1570116"/>
                  <a:gd name="connsiteX171" fmla="*/ 123920 w 1135738"/>
                  <a:gd name="connsiteY171" fmla="*/ 1160907 h 1570116"/>
                  <a:gd name="connsiteX172" fmla="*/ 150685 w 1135738"/>
                  <a:gd name="connsiteY172" fmla="*/ 1202341 h 1570116"/>
                  <a:gd name="connsiteX173" fmla="*/ 152114 w 1135738"/>
                  <a:gd name="connsiteY173" fmla="*/ 1202627 h 1570116"/>
                  <a:gd name="connsiteX174" fmla="*/ 208312 w 1135738"/>
                  <a:gd name="connsiteY174" fmla="*/ 1192054 h 1570116"/>
                  <a:gd name="connsiteX175" fmla="*/ 231362 w 1135738"/>
                  <a:gd name="connsiteY175" fmla="*/ 1187101 h 1570116"/>
                  <a:gd name="connsiteX176" fmla="*/ 232505 w 1135738"/>
                  <a:gd name="connsiteY176" fmla="*/ 1187101 h 1570116"/>
                  <a:gd name="connsiteX177" fmla="*/ 232791 w 1135738"/>
                  <a:gd name="connsiteY177" fmla="*/ 1187387 h 1570116"/>
                  <a:gd name="connsiteX178" fmla="*/ 241268 w 1135738"/>
                  <a:gd name="connsiteY178" fmla="*/ 1190339 h 1570116"/>
                  <a:gd name="connsiteX179" fmla="*/ 252984 w 1135738"/>
                  <a:gd name="connsiteY179" fmla="*/ 1195578 h 1570116"/>
                  <a:gd name="connsiteX180" fmla="*/ 307753 w 1135738"/>
                  <a:gd name="connsiteY180" fmla="*/ 1236440 h 1570116"/>
                  <a:gd name="connsiteX181" fmla="*/ 307753 w 1135738"/>
                  <a:gd name="connsiteY181" fmla="*/ 1236726 h 1570116"/>
                  <a:gd name="connsiteX182" fmla="*/ 299275 w 1135738"/>
                  <a:gd name="connsiteY182" fmla="*/ 1302353 h 1570116"/>
                  <a:gd name="connsiteX183" fmla="*/ 291751 w 1135738"/>
                  <a:gd name="connsiteY183" fmla="*/ 1360646 h 1570116"/>
                  <a:gd name="connsiteX184" fmla="*/ 289465 w 1135738"/>
                  <a:gd name="connsiteY184" fmla="*/ 1374362 h 1570116"/>
                  <a:gd name="connsiteX185" fmla="*/ 289750 w 1135738"/>
                  <a:gd name="connsiteY185" fmla="*/ 1441133 h 1570116"/>
                  <a:gd name="connsiteX186" fmla="*/ 326231 w 1135738"/>
                  <a:gd name="connsiteY186" fmla="*/ 1448372 h 1570116"/>
                  <a:gd name="connsiteX187" fmla="*/ 379285 w 1135738"/>
                  <a:gd name="connsiteY187" fmla="*/ 1441990 h 1570116"/>
                  <a:gd name="connsiteX188" fmla="*/ 452723 w 1135738"/>
                  <a:gd name="connsiteY188" fmla="*/ 1417796 h 1570116"/>
                  <a:gd name="connsiteX189" fmla="*/ 487775 w 1135738"/>
                  <a:gd name="connsiteY189" fmla="*/ 1404652 h 1570116"/>
                  <a:gd name="connsiteX190" fmla="*/ 526828 w 1135738"/>
                  <a:gd name="connsiteY190" fmla="*/ 1380458 h 1570116"/>
                  <a:gd name="connsiteX191" fmla="*/ 553402 w 1135738"/>
                  <a:gd name="connsiteY191" fmla="*/ 1351026 h 1570116"/>
                  <a:gd name="connsiteX192" fmla="*/ 554546 w 1135738"/>
                  <a:gd name="connsiteY192" fmla="*/ 1297686 h 1570116"/>
                  <a:gd name="connsiteX193" fmla="*/ 563594 w 1135738"/>
                  <a:gd name="connsiteY193" fmla="*/ 1225963 h 1570116"/>
                  <a:gd name="connsiteX194" fmla="*/ 564451 w 1135738"/>
                  <a:gd name="connsiteY194" fmla="*/ 1225391 h 1570116"/>
                  <a:gd name="connsiteX195" fmla="*/ 635603 w 1135738"/>
                  <a:gd name="connsiteY195" fmla="*/ 1218724 h 1570116"/>
                  <a:gd name="connsiteX196" fmla="*/ 658939 w 1135738"/>
                  <a:gd name="connsiteY196" fmla="*/ 1218724 h 1570116"/>
                  <a:gd name="connsiteX197" fmla="*/ 659797 w 1135738"/>
                  <a:gd name="connsiteY197" fmla="*/ 1218724 h 1570116"/>
                  <a:gd name="connsiteX198" fmla="*/ 670846 w 1135738"/>
                  <a:gd name="connsiteY198" fmla="*/ 1216724 h 1570116"/>
                  <a:gd name="connsiteX199" fmla="*/ 686276 w 1135738"/>
                  <a:gd name="connsiteY199" fmla="*/ 1212056 h 1570116"/>
                  <a:gd name="connsiteX200" fmla="*/ 764381 w 1135738"/>
                  <a:gd name="connsiteY200" fmla="*/ 1179957 h 1570116"/>
                  <a:gd name="connsiteX201" fmla="*/ 771049 w 1135738"/>
                  <a:gd name="connsiteY201" fmla="*/ 1177957 h 1570116"/>
                  <a:gd name="connsiteX202" fmla="*/ 809244 w 1135738"/>
                  <a:gd name="connsiteY202" fmla="*/ 1189577 h 1570116"/>
                  <a:gd name="connsiteX203" fmla="*/ 834866 w 1135738"/>
                  <a:gd name="connsiteY203" fmla="*/ 1211199 h 1570116"/>
                  <a:gd name="connsiteX204" fmla="*/ 835723 w 1135738"/>
                  <a:gd name="connsiteY204" fmla="*/ 1214438 h 1570116"/>
                  <a:gd name="connsiteX205" fmla="*/ 835723 w 1135738"/>
                  <a:gd name="connsiteY205" fmla="*/ 1215009 h 1570116"/>
                  <a:gd name="connsiteX206" fmla="*/ 836009 w 1135738"/>
                  <a:gd name="connsiteY206" fmla="*/ 1215295 h 1570116"/>
                  <a:gd name="connsiteX207" fmla="*/ 836009 w 1135738"/>
                  <a:gd name="connsiteY207" fmla="*/ 1215581 h 1570116"/>
                  <a:gd name="connsiteX208" fmla="*/ 814483 w 1135738"/>
                  <a:gd name="connsiteY208" fmla="*/ 1255776 h 1570116"/>
                  <a:gd name="connsiteX209" fmla="*/ 787432 w 1135738"/>
                  <a:gd name="connsiteY209" fmla="*/ 1304258 h 1570116"/>
                  <a:gd name="connsiteX210" fmla="*/ 787432 w 1135738"/>
                  <a:gd name="connsiteY210" fmla="*/ 1304544 h 1570116"/>
                  <a:gd name="connsiteX211" fmla="*/ 795242 w 1135738"/>
                  <a:gd name="connsiteY211" fmla="*/ 1344740 h 1570116"/>
                  <a:gd name="connsiteX212" fmla="*/ 799909 w 1135738"/>
                  <a:gd name="connsiteY212" fmla="*/ 1361408 h 1570116"/>
                  <a:gd name="connsiteX213" fmla="*/ 799909 w 1135738"/>
                  <a:gd name="connsiteY213" fmla="*/ 1361599 h 1570116"/>
                  <a:gd name="connsiteX214" fmla="*/ 796957 w 1135738"/>
                  <a:gd name="connsiteY214" fmla="*/ 1371791 h 1570116"/>
                  <a:gd name="connsiteX215" fmla="*/ 790480 w 1135738"/>
                  <a:gd name="connsiteY215" fmla="*/ 1386364 h 1570116"/>
                  <a:gd name="connsiteX216" fmla="*/ 747903 w 1135738"/>
                  <a:gd name="connsiteY216" fmla="*/ 1466279 h 1570116"/>
                  <a:gd name="connsiteX217" fmla="*/ 731615 w 1135738"/>
                  <a:gd name="connsiteY217" fmla="*/ 1467136 h 1570116"/>
                  <a:gd name="connsiteX218" fmla="*/ 731615 w 1135738"/>
                  <a:gd name="connsiteY218" fmla="*/ 1466850 h 1570116"/>
                  <a:gd name="connsiteX219" fmla="*/ 724376 w 1135738"/>
                  <a:gd name="connsiteY219" fmla="*/ 1465707 h 1570116"/>
                  <a:gd name="connsiteX220" fmla="*/ 724662 w 1135738"/>
                  <a:gd name="connsiteY220" fmla="*/ 1465993 h 1570116"/>
                  <a:gd name="connsiteX221" fmla="*/ 724376 w 1135738"/>
                  <a:gd name="connsiteY221" fmla="*/ 1500950 h 1570116"/>
                  <a:gd name="connsiteX222" fmla="*/ 737521 w 1135738"/>
                  <a:gd name="connsiteY222" fmla="*/ 1497521 h 1570116"/>
                  <a:gd name="connsiteX223" fmla="*/ 774192 w 1135738"/>
                  <a:gd name="connsiteY223" fmla="*/ 1502474 h 1570116"/>
                  <a:gd name="connsiteX224" fmla="*/ 808577 w 1135738"/>
                  <a:gd name="connsiteY224" fmla="*/ 1506855 h 1570116"/>
                  <a:gd name="connsiteX225" fmla="*/ 815245 w 1135738"/>
                  <a:gd name="connsiteY225" fmla="*/ 1519333 h 1570116"/>
                  <a:gd name="connsiteX226" fmla="*/ 819912 w 1135738"/>
                  <a:gd name="connsiteY226" fmla="*/ 1534287 h 1570116"/>
                  <a:gd name="connsiteX227" fmla="*/ 853726 w 1135738"/>
                  <a:gd name="connsiteY227" fmla="*/ 1537430 h 1570116"/>
                  <a:gd name="connsiteX228" fmla="*/ 873252 w 1135738"/>
                  <a:gd name="connsiteY228" fmla="*/ 1530191 h 1570116"/>
                  <a:gd name="connsiteX229" fmla="*/ 900970 w 1135738"/>
                  <a:gd name="connsiteY229" fmla="*/ 1524857 h 1570116"/>
                  <a:gd name="connsiteX230" fmla="*/ 921925 w 1135738"/>
                  <a:gd name="connsiteY230" fmla="*/ 1514094 h 1570116"/>
                  <a:gd name="connsiteX231" fmla="*/ 937927 w 1135738"/>
                  <a:gd name="connsiteY231" fmla="*/ 1516666 h 1570116"/>
                  <a:gd name="connsiteX232" fmla="*/ 966502 w 1135738"/>
                  <a:gd name="connsiteY232" fmla="*/ 1543145 h 1570116"/>
                  <a:gd name="connsiteX233" fmla="*/ 973455 w 1135738"/>
                  <a:gd name="connsiteY233" fmla="*/ 1553718 h 1570116"/>
                  <a:gd name="connsiteX234" fmla="*/ 987171 w 1135738"/>
                  <a:gd name="connsiteY234" fmla="*/ 1565624 h 1570116"/>
                  <a:gd name="connsiteX235" fmla="*/ 1007840 w 1135738"/>
                  <a:gd name="connsiteY235" fmla="*/ 1569149 h 1570116"/>
                  <a:gd name="connsiteX236" fmla="*/ 1048703 w 1135738"/>
                  <a:gd name="connsiteY236" fmla="*/ 1559528 h 1570116"/>
                  <a:gd name="connsiteX237" fmla="*/ 1048131 w 1135738"/>
                  <a:gd name="connsiteY237" fmla="*/ 1525429 h 1570116"/>
                  <a:gd name="connsiteX238" fmla="*/ 1010793 w 1135738"/>
                  <a:gd name="connsiteY238" fmla="*/ 1466469 h 157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</a:cxnLst>
                <a:rect l="l" t="t" r="r" b="b"/>
                <a:pathLst>
                  <a:path w="1135738" h="1570116">
                    <a:moveTo>
                      <a:pt x="1011269" y="1465993"/>
                    </a:moveTo>
                    <a:cubicBezTo>
                      <a:pt x="996124" y="1447038"/>
                      <a:pt x="991172" y="1409224"/>
                      <a:pt x="989743" y="1396079"/>
                    </a:cubicBezTo>
                    <a:cubicBezTo>
                      <a:pt x="975741" y="1392555"/>
                      <a:pt x="933164" y="1381220"/>
                      <a:pt x="926782" y="1370362"/>
                    </a:cubicBezTo>
                    <a:cubicBezTo>
                      <a:pt x="921830" y="1361980"/>
                      <a:pt x="925925" y="1341215"/>
                      <a:pt x="929926" y="1320546"/>
                    </a:cubicBezTo>
                    <a:cubicBezTo>
                      <a:pt x="932593" y="1308259"/>
                      <a:pt x="934879" y="1296067"/>
                      <a:pt x="935546" y="1287018"/>
                    </a:cubicBezTo>
                    <a:lnTo>
                      <a:pt x="935546" y="1286161"/>
                    </a:lnTo>
                    <a:cubicBezTo>
                      <a:pt x="936117" y="1274445"/>
                      <a:pt x="936117" y="1265777"/>
                      <a:pt x="935736" y="1258157"/>
                    </a:cubicBezTo>
                    <a:cubicBezTo>
                      <a:pt x="935546" y="1250633"/>
                      <a:pt x="935260" y="1244537"/>
                      <a:pt x="934593" y="1238726"/>
                    </a:cubicBezTo>
                    <a:lnTo>
                      <a:pt x="934403" y="1237488"/>
                    </a:lnTo>
                    <a:cubicBezTo>
                      <a:pt x="933164" y="1224058"/>
                      <a:pt x="929449" y="1182148"/>
                      <a:pt x="930021" y="1160812"/>
                    </a:cubicBezTo>
                    <a:lnTo>
                      <a:pt x="930021" y="1159669"/>
                    </a:lnTo>
                    <a:cubicBezTo>
                      <a:pt x="930878" y="1141285"/>
                      <a:pt x="934688" y="1138618"/>
                      <a:pt x="941165" y="1134523"/>
                    </a:cubicBezTo>
                    <a:cubicBezTo>
                      <a:pt x="942880" y="1133761"/>
                      <a:pt x="944689" y="1132523"/>
                      <a:pt x="946690" y="1130141"/>
                    </a:cubicBezTo>
                    <a:cubicBezTo>
                      <a:pt x="954596" y="1122045"/>
                      <a:pt x="1001458" y="1098899"/>
                      <a:pt x="1028890" y="1085564"/>
                    </a:cubicBezTo>
                    <a:lnTo>
                      <a:pt x="1042892" y="1078802"/>
                    </a:lnTo>
                    <a:lnTo>
                      <a:pt x="1043178" y="1078516"/>
                    </a:lnTo>
                    <a:cubicBezTo>
                      <a:pt x="1053941" y="1073372"/>
                      <a:pt x="1081659" y="1031653"/>
                      <a:pt x="1102995" y="999554"/>
                    </a:cubicBezTo>
                    <a:cubicBezTo>
                      <a:pt x="1114901" y="981170"/>
                      <a:pt x="1125093" y="965645"/>
                      <a:pt x="1129760" y="961073"/>
                    </a:cubicBezTo>
                    <a:cubicBezTo>
                      <a:pt x="1136142" y="954691"/>
                      <a:pt x="1135856" y="953834"/>
                      <a:pt x="1135666" y="952595"/>
                    </a:cubicBezTo>
                    <a:cubicBezTo>
                      <a:pt x="1135666" y="951452"/>
                      <a:pt x="1135380" y="950309"/>
                      <a:pt x="1135094" y="948785"/>
                    </a:cubicBezTo>
                    <a:cubicBezTo>
                      <a:pt x="1130998" y="948500"/>
                      <a:pt x="1126046" y="947928"/>
                      <a:pt x="1122521" y="941546"/>
                    </a:cubicBezTo>
                    <a:cubicBezTo>
                      <a:pt x="1119378" y="936308"/>
                      <a:pt x="1121664" y="930783"/>
                      <a:pt x="1123950" y="924116"/>
                    </a:cubicBezTo>
                    <a:cubicBezTo>
                      <a:pt x="1126331" y="917353"/>
                      <a:pt x="1129189" y="909542"/>
                      <a:pt x="1123474" y="904780"/>
                    </a:cubicBezTo>
                    <a:cubicBezTo>
                      <a:pt x="1115854" y="898684"/>
                      <a:pt x="1106519" y="891064"/>
                      <a:pt x="1097756" y="882968"/>
                    </a:cubicBezTo>
                    <a:cubicBezTo>
                      <a:pt x="1088707" y="874776"/>
                      <a:pt x="1081183" y="866108"/>
                      <a:pt x="1077373" y="858488"/>
                    </a:cubicBezTo>
                    <a:cubicBezTo>
                      <a:pt x="1071181" y="845058"/>
                      <a:pt x="1087850" y="826389"/>
                      <a:pt x="1100995" y="811816"/>
                    </a:cubicBezTo>
                    <a:cubicBezTo>
                      <a:pt x="1105948" y="806006"/>
                      <a:pt x="1110615" y="801053"/>
                      <a:pt x="1112044" y="798100"/>
                    </a:cubicBezTo>
                    <a:cubicBezTo>
                      <a:pt x="1114711" y="792861"/>
                      <a:pt x="1090803" y="752666"/>
                      <a:pt x="1079468" y="733711"/>
                    </a:cubicBezTo>
                    <a:cubicBezTo>
                      <a:pt x="1076230" y="728186"/>
                      <a:pt x="1073944" y="724186"/>
                      <a:pt x="1073277" y="722662"/>
                    </a:cubicBezTo>
                    <a:lnTo>
                      <a:pt x="1072991" y="722376"/>
                    </a:lnTo>
                    <a:lnTo>
                      <a:pt x="1072706" y="722186"/>
                    </a:lnTo>
                    <a:lnTo>
                      <a:pt x="1072706" y="720947"/>
                    </a:lnTo>
                    <a:cubicBezTo>
                      <a:pt x="1072134" y="719519"/>
                      <a:pt x="1062799" y="698278"/>
                      <a:pt x="1053179" y="681895"/>
                    </a:cubicBezTo>
                    <a:cubicBezTo>
                      <a:pt x="1051465" y="678466"/>
                      <a:pt x="1049369" y="675513"/>
                      <a:pt x="1047655" y="672846"/>
                    </a:cubicBezTo>
                    <a:cubicBezTo>
                      <a:pt x="1045845" y="670560"/>
                      <a:pt x="1044130" y="668465"/>
                      <a:pt x="1042702" y="666941"/>
                    </a:cubicBezTo>
                    <a:lnTo>
                      <a:pt x="1041749" y="666083"/>
                    </a:lnTo>
                    <a:cubicBezTo>
                      <a:pt x="1032700" y="658273"/>
                      <a:pt x="1021937" y="631127"/>
                      <a:pt x="1015841" y="612172"/>
                    </a:cubicBezTo>
                    <a:cubicBezTo>
                      <a:pt x="1014698" y="608076"/>
                      <a:pt x="1013555" y="604933"/>
                      <a:pt x="1012888" y="602266"/>
                    </a:cubicBezTo>
                    <a:cubicBezTo>
                      <a:pt x="1011746" y="597599"/>
                      <a:pt x="1010793" y="593789"/>
                      <a:pt x="1010793" y="592074"/>
                    </a:cubicBezTo>
                    <a:cubicBezTo>
                      <a:pt x="1010793" y="589407"/>
                      <a:pt x="995363" y="573405"/>
                      <a:pt x="984313" y="562642"/>
                    </a:cubicBezTo>
                    <a:cubicBezTo>
                      <a:pt x="982313" y="560642"/>
                      <a:pt x="980218" y="558546"/>
                      <a:pt x="978503" y="556832"/>
                    </a:cubicBezTo>
                    <a:cubicBezTo>
                      <a:pt x="976789" y="555022"/>
                      <a:pt x="975265" y="553879"/>
                      <a:pt x="974693" y="553307"/>
                    </a:cubicBezTo>
                    <a:lnTo>
                      <a:pt x="974407" y="553307"/>
                    </a:lnTo>
                    <a:cubicBezTo>
                      <a:pt x="972312" y="551593"/>
                      <a:pt x="969455" y="549497"/>
                      <a:pt x="966502" y="547497"/>
                    </a:cubicBezTo>
                    <a:cubicBezTo>
                      <a:pt x="961549" y="543973"/>
                      <a:pt x="956596" y="540544"/>
                      <a:pt x="953929" y="537020"/>
                    </a:cubicBezTo>
                    <a:lnTo>
                      <a:pt x="953643" y="537020"/>
                    </a:lnTo>
                    <a:cubicBezTo>
                      <a:pt x="949833" y="532067"/>
                      <a:pt x="948309" y="515493"/>
                      <a:pt x="947738" y="509302"/>
                    </a:cubicBezTo>
                    <a:cubicBezTo>
                      <a:pt x="942785" y="502825"/>
                      <a:pt x="923830" y="478346"/>
                      <a:pt x="919734" y="471678"/>
                    </a:cubicBezTo>
                    <a:cubicBezTo>
                      <a:pt x="916781" y="467201"/>
                      <a:pt x="910399" y="462629"/>
                      <a:pt x="902018" y="458819"/>
                    </a:cubicBezTo>
                    <a:cubicBezTo>
                      <a:pt x="900208" y="457962"/>
                      <a:pt x="898493" y="457391"/>
                      <a:pt x="896398" y="456533"/>
                    </a:cubicBezTo>
                    <a:cubicBezTo>
                      <a:pt x="894683" y="455962"/>
                      <a:pt x="892588" y="455009"/>
                      <a:pt x="890588" y="454533"/>
                    </a:cubicBezTo>
                    <a:lnTo>
                      <a:pt x="890302" y="454533"/>
                    </a:lnTo>
                    <a:cubicBezTo>
                      <a:pt x="884777" y="452819"/>
                      <a:pt x="871061" y="451961"/>
                      <a:pt x="855631" y="450723"/>
                    </a:cubicBezTo>
                    <a:cubicBezTo>
                      <a:pt x="831723" y="449009"/>
                      <a:pt x="804005" y="447199"/>
                      <a:pt x="791813" y="441103"/>
                    </a:cubicBezTo>
                    <a:lnTo>
                      <a:pt x="791527" y="441103"/>
                    </a:lnTo>
                    <a:lnTo>
                      <a:pt x="790956" y="440817"/>
                    </a:lnTo>
                    <a:lnTo>
                      <a:pt x="790956" y="440531"/>
                    </a:lnTo>
                    <a:cubicBezTo>
                      <a:pt x="780479" y="434912"/>
                      <a:pt x="773525" y="421862"/>
                      <a:pt x="768477" y="408718"/>
                    </a:cubicBezTo>
                    <a:cubicBezTo>
                      <a:pt x="764096" y="396716"/>
                      <a:pt x="761809" y="384524"/>
                      <a:pt x="760952" y="380143"/>
                    </a:cubicBezTo>
                    <a:lnTo>
                      <a:pt x="742569" y="280511"/>
                    </a:lnTo>
                    <a:cubicBezTo>
                      <a:pt x="738759" y="274034"/>
                      <a:pt x="715709" y="235934"/>
                      <a:pt x="713137" y="228029"/>
                    </a:cubicBezTo>
                    <a:cubicBezTo>
                      <a:pt x="711708" y="224219"/>
                      <a:pt x="665988" y="183452"/>
                      <a:pt x="639699" y="160020"/>
                    </a:cubicBezTo>
                    <a:cubicBezTo>
                      <a:pt x="629507" y="150781"/>
                      <a:pt x="621887" y="144304"/>
                      <a:pt x="620744" y="142875"/>
                    </a:cubicBezTo>
                    <a:lnTo>
                      <a:pt x="620459" y="142589"/>
                    </a:lnTo>
                    <a:cubicBezTo>
                      <a:pt x="617506" y="139160"/>
                      <a:pt x="610838" y="109919"/>
                      <a:pt x="608743" y="100013"/>
                    </a:cubicBezTo>
                    <a:cubicBezTo>
                      <a:pt x="606076" y="98012"/>
                      <a:pt x="603504" y="95345"/>
                      <a:pt x="600837" y="92774"/>
                    </a:cubicBezTo>
                    <a:cubicBezTo>
                      <a:pt x="596170" y="87535"/>
                      <a:pt x="590074" y="73819"/>
                      <a:pt x="585978" y="62198"/>
                    </a:cubicBezTo>
                    <a:cubicBezTo>
                      <a:pt x="585121" y="59817"/>
                      <a:pt x="584549" y="57721"/>
                      <a:pt x="583978" y="55721"/>
                    </a:cubicBezTo>
                    <a:cubicBezTo>
                      <a:pt x="583311" y="53721"/>
                      <a:pt x="582835" y="52007"/>
                      <a:pt x="582549" y="50197"/>
                    </a:cubicBezTo>
                    <a:lnTo>
                      <a:pt x="582549" y="49911"/>
                    </a:lnTo>
                    <a:lnTo>
                      <a:pt x="582263" y="49911"/>
                    </a:lnTo>
                    <a:cubicBezTo>
                      <a:pt x="580549" y="42100"/>
                      <a:pt x="574358" y="34195"/>
                      <a:pt x="569690" y="28289"/>
                    </a:cubicBezTo>
                    <a:cubicBezTo>
                      <a:pt x="568547" y="27146"/>
                      <a:pt x="567690" y="26003"/>
                      <a:pt x="566547" y="24479"/>
                    </a:cubicBezTo>
                    <a:lnTo>
                      <a:pt x="566261" y="24194"/>
                    </a:lnTo>
                    <a:cubicBezTo>
                      <a:pt x="562451" y="18955"/>
                      <a:pt x="561022" y="12287"/>
                      <a:pt x="560070" y="4953"/>
                    </a:cubicBezTo>
                    <a:cubicBezTo>
                      <a:pt x="559880" y="3239"/>
                      <a:pt x="559880" y="1810"/>
                      <a:pt x="559498" y="0"/>
                    </a:cubicBezTo>
                    <a:cubicBezTo>
                      <a:pt x="556260" y="5810"/>
                      <a:pt x="553117" y="11049"/>
                      <a:pt x="537115" y="8382"/>
                    </a:cubicBezTo>
                    <a:cubicBezTo>
                      <a:pt x="531876" y="7525"/>
                      <a:pt x="526637" y="10763"/>
                      <a:pt x="521970" y="13716"/>
                    </a:cubicBezTo>
                    <a:cubicBezTo>
                      <a:pt x="517303" y="16859"/>
                      <a:pt x="512635" y="19812"/>
                      <a:pt x="507111" y="19812"/>
                    </a:cubicBezTo>
                    <a:lnTo>
                      <a:pt x="500348" y="19812"/>
                    </a:lnTo>
                    <a:cubicBezTo>
                      <a:pt x="493109" y="19812"/>
                      <a:pt x="485204" y="20098"/>
                      <a:pt x="475012" y="19241"/>
                    </a:cubicBezTo>
                    <a:cubicBezTo>
                      <a:pt x="470916" y="18955"/>
                      <a:pt x="468059" y="35909"/>
                      <a:pt x="466249" y="46673"/>
                    </a:cubicBezTo>
                    <a:cubicBezTo>
                      <a:pt x="465106" y="51911"/>
                      <a:pt x="464534" y="56007"/>
                      <a:pt x="463296" y="58388"/>
                    </a:cubicBezTo>
                    <a:lnTo>
                      <a:pt x="463105" y="58388"/>
                    </a:lnTo>
                    <a:lnTo>
                      <a:pt x="463105" y="58674"/>
                    </a:lnTo>
                    <a:lnTo>
                      <a:pt x="462725" y="58960"/>
                    </a:lnTo>
                    <a:cubicBezTo>
                      <a:pt x="460724" y="61817"/>
                      <a:pt x="449961" y="71723"/>
                      <a:pt x="436531" y="80200"/>
                    </a:cubicBezTo>
                    <a:cubicBezTo>
                      <a:pt x="433959" y="81629"/>
                      <a:pt x="431292" y="83058"/>
                      <a:pt x="428339" y="84582"/>
                    </a:cubicBezTo>
                    <a:cubicBezTo>
                      <a:pt x="425767" y="86011"/>
                      <a:pt x="422815" y="87535"/>
                      <a:pt x="419862" y="88678"/>
                    </a:cubicBezTo>
                    <a:lnTo>
                      <a:pt x="419576" y="88964"/>
                    </a:lnTo>
                    <a:cubicBezTo>
                      <a:pt x="409384" y="93059"/>
                      <a:pt x="403860" y="95345"/>
                      <a:pt x="400336" y="97060"/>
                    </a:cubicBezTo>
                    <a:cubicBezTo>
                      <a:pt x="396812" y="98774"/>
                      <a:pt x="394716" y="99917"/>
                      <a:pt x="391573" y="102013"/>
                    </a:cubicBezTo>
                    <a:cubicBezTo>
                      <a:pt x="386905" y="105537"/>
                      <a:pt x="385763" y="107823"/>
                      <a:pt x="381381" y="118015"/>
                    </a:cubicBezTo>
                    <a:lnTo>
                      <a:pt x="381095" y="118682"/>
                    </a:lnTo>
                    <a:cubicBezTo>
                      <a:pt x="375856" y="130969"/>
                      <a:pt x="374999" y="131159"/>
                      <a:pt x="368522" y="134112"/>
                    </a:cubicBezTo>
                    <a:cubicBezTo>
                      <a:pt x="367379" y="134684"/>
                      <a:pt x="365950" y="135255"/>
                      <a:pt x="364426" y="136112"/>
                    </a:cubicBezTo>
                    <a:cubicBezTo>
                      <a:pt x="360045" y="138398"/>
                      <a:pt x="355949" y="140208"/>
                      <a:pt x="351854" y="141351"/>
                    </a:cubicBezTo>
                    <a:lnTo>
                      <a:pt x="349853" y="142208"/>
                    </a:lnTo>
                    <a:lnTo>
                      <a:pt x="349567" y="142208"/>
                    </a:lnTo>
                    <a:cubicBezTo>
                      <a:pt x="344900" y="143637"/>
                      <a:pt x="340233" y="144209"/>
                      <a:pt x="336423" y="144209"/>
                    </a:cubicBezTo>
                    <a:lnTo>
                      <a:pt x="336137" y="144209"/>
                    </a:lnTo>
                    <a:cubicBezTo>
                      <a:pt x="329089" y="144209"/>
                      <a:pt x="319850" y="140113"/>
                      <a:pt x="311372" y="136398"/>
                    </a:cubicBezTo>
                    <a:lnTo>
                      <a:pt x="308705" y="135255"/>
                    </a:lnTo>
                    <a:cubicBezTo>
                      <a:pt x="303752" y="133255"/>
                      <a:pt x="293275" y="137922"/>
                      <a:pt x="289179" y="139922"/>
                    </a:cubicBezTo>
                    <a:cubicBezTo>
                      <a:pt x="286798" y="148114"/>
                      <a:pt x="283559" y="162973"/>
                      <a:pt x="286798" y="167640"/>
                    </a:cubicBezTo>
                    <a:cubicBezTo>
                      <a:pt x="288322" y="169640"/>
                      <a:pt x="290608" y="171450"/>
                      <a:pt x="292608" y="172593"/>
                    </a:cubicBezTo>
                    <a:cubicBezTo>
                      <a:pt x="299656" y="177260"/>
                      <a:pt x="304895" y="180785"/>
                      <a:pt x="299085" y="193834"/>
                    </a:cubicBezTo>
                    <a:cubicBezTo>
                      <a:pt x="293846" y="204883"/>
                      <a:pt x="292608" y="205550"/>
                      <a:pt x="285941" y="208979"/>
                    </a:cubicBezTo>
                    <a:cubicBezTo>
                      <a:pt x="283940" y="209836"/>
                      <a:pt x="281273" y="211360"/>
                      <a:pt x="277559" y="213741"/>
                    </a:cubicBezTo>
                    <a:lnTo>
                      <a:pt x="277273" y="213741"/>
                    </a:lnTo>
                    <a:cubicBezTo>
                      <a:pt x="270605" y="217837"/>
                      <a:pt x="262985" y="217551"/>
                      <a:pt x="256889" y="217551"/>
                    </a:cubicBezTo>
                    <a:lnTo>
                      <a:pt x="251555" y="217551"/>
                    </a:lnTo>
                    <a:cubicBezTo>
                      <a:pt x="250698" y="218123"/>
                      <a:pt x="254222" y="218408"/>
                      <a:pt x="257746" y="223647"/>
                    </a:cubicBezTo>
                    <a:cubicBezTo>
                      <a:pt x="262985" y="231553"/>
                      <a:pt x="267081" y="236220"/>
                      <a:pt x="269748" y="239744"/>
                    </a:cubicBezTo>
                    <a:cubicBezTo>
                      <a:pt x="276416" y="248698"/>
                      <a:pt x="277273" y="249269"/>
                      <a:pt x="277273" y="261366"/>
                    </a:cubicBezTo>
                    <a:lnTo>
                      <a:pt x="277273" y="261938"/>
                    </a:lnTo>
                    <a:cubicBezTo>
                      <a:pt x="277273" y="269177"/>
                      <a:pt x="277273" y="278225"/>
                      <a:pt x="277559" y="286417"/>
                    </a:cubicBezTo>
                    <a:cubicBezTo>
                      <a:pt x="277844" y="294799"/>
                      <a:pt x="278130" y="302419"/>
                      <a:pt x="278130" y="305371"/>
                    </a:cubicBezTo>
                    <a:cubicBezTo>
                      <a:pt x="278130" y="311849"/>
                      <a:pt x="273177" y="314706"/>
                      <a:pt x="268224" y="317659"/>
                    </a:cubicBezTo>
                    <a:lnTo>
                      <a:pt x="264128" y="320231"/>
                    </a:lnTo>
                    <a:cubicBezTo>
                      <a:pt x="264605" y="321374"/>
                      <a:pt x="265271" y="322231"/>
                      <a:pt x="266129" y="323469"/>
                    </a:cubicBezTo>
                    <a:cubicBezTo>
                      <a:pt x="266700" y="324612"/>
                      <a:pt x="267557" y="325850"/>
                      <a:pt x="268700" y="326993"/>
                    </a:cubicBezTo>
                    <a:cubicBezTo>
                      <a:pt x="273367" y="333185"/>
                      <a:pt x="279178" y="338328"/>
                      <a:pt x="282702" y="341281"/>
                    </a:cubicBezTo>
                    <a:cubicBezTo>
                      <a:pt x="287655" y="345377"/>
                      <a:pt x="286798" y="351187"/>
                      <a:pt x="285941" y="357378"/>
                    </a:cubicBezTo>
                    <a:cubicBezTo>
                      <a:pt x="285369" y="361093"/>
                      <a:pt x="284797" y="365474"/>
                      <a:pt x="286512" y="366332"/>
                    </a:cubicBezTo>
                    <a:cubicBezTo>
                      <a:pt x="290036" y="367760"/>
                      <a:pt x="293275" y="368617"/>
                      <a:pt x="296418" y="369284"/>
                    </a:cubicBezTo>
                    <a:cubicBezTo>
                      <a:pt x="301942" y="370427"/>
                      <a:pt x="308038" y="371570"/>
                      <a:pt x="318230" y="377190"/>
                    </a:cubicBezTo>
                    <a:cubicBezTo>
                      <a:pt x="323755" y="380048"/>
                      <a:pt x="328517" y="381857"/>
                      <a:pt x="332232" y="383000"/>
                    </a:cubicBezTo>
                    <a:cubicBezTo>
                      <a:pt x="339280" y="385572"/>
                      <a:pt x="344519" y="387382"/>
                      <a:pt x="352330" y="395288"/>
                    </a:cubicBezTo>
                    <a:cubicBezTo>
                      <a:pt x="354330" y="397288"/>
                      <a:pt x="356425" y="400241"/>
                      <a:pt x="358521" y="403765"/>
                    </a:cubicBezTo>
                    <a:cubicBezTo>
                      <a:pt x="360235" y="407194"/>
                      <a:pt x="362236" y="411290"/>
                      <a:pt x="364617" y="415671"/>
                    </a:cubicBezTo>
                    <a:cubicBezTo>
                      <a:pt x="374809" y="438721"/>
                      <a:pt x="387096" y="475107"/>
                      <a:pt x="394049" y="500825"/>
                    </a:cubicBezTo>
                    <a:cubicBezTo>
                      <a:pt x="399288" y="520351"/>
                      <a:pt x="400145" y="529971"/>
                      <a:pt x="400336" y="536067"/>
                    </a:cubicBezTo>
                    <a:cubicBezTo>
                      <a:pt x="400717" y="540163"/>
                      <a:pt x="400907" y="542544"/>
                      <a:pt x="402717" y="544830"/>
                    </a:cubicBezTo>
                    <a:cubicBezTo>
                      <a:pt x="404717" y="547688"/>
                      <a:pt x="408527" y="550640"/>
                      <a:pt x="412909" y="553784"/>
                    </a:cubicBezTo>
                    <a:cubicBezTo>
                      <a:pt x="419671" y="558832"/>
                      <a:pt x="426910" y="563975"/>
                      <a:pt x="431863" y="572453"/>
                    </a:cubicBezTo>
                    <a:cubicBezTo>
                      <a:pt x="435673" y="579215"/>
                      <a:pt x="439960" y="586740"/>
                      <a:pt x="442913" y="593503"/>
                    </a:cubicBezTo>
                    <a:cubicBezTo>
                      <a:pt x="446342" y="602171"/>
                      <a:pt x="447294" y="610076"/>
                      <a:pt x="441484" y="614744"/>
                    </a:cubicBezTo>
                    <a:cubicBezTo>
                      <a:pt x="439674" y="616172"/>
                      <a:pt x="437388" y="617982"/>
                      <a:pt x="434721" y="619792"/>
                    </a:cubicBezTo>
                    <a:cubicBezTo>
                      <a:pt x="429863" y="623221"/>
                      <a:pt x="424529" y="627317"/>
                      <a:pt x="421672" y="630841"/>
                    </a:cubicBezTo>
                    <a:lnTo>
                      <a:pt x="421386" y="631127"/>
                    </a:lnTo>
                    <a:cubicBezTo>
                      <a:pt x="420529" y="632270"/>
                      <a:pt x="417290" y="634937"/>
                      <a:pt x="412623" y="638747"/>
                    </a:cubicBezTo>
                    <a:cubicBezTo>
                      <a:pt x="408813" y="641699"/>
                      <a:pt x="402431" y="646557"/>
                      <a:pt x="394811" y="652463"/>
                    </a:cubicBezTo>
                    <a:cubicBezTo>
                      <a:pt x="358045" y="680180"/>
                      <a:pt x="296323" y="725615"/>
                      <a:pt x="284893" y="734092"/>
                    </a:cubicBezTo>
                    <a:lnTo>
                      <a:pt x="284607" y="734092"/>
                    </a:lnTo>
                    <a:cubicBezTo>
                      <a:pt x="282035" y="736092"/>
                      <a:pt x="277368" y="739331"/>
                      <a:pt x="271177" y="743426"/>
                    </a:cubicBezTo>
                    <a:cubicBezTo>
                      <a:pt x="265652" y="747236"/>
                      <a:pt x="257461" y="752761"/>
                      <a:pt x="247841" y="759143"/>
                    </a:cubicBezTo>
                    <a:cubicBezTo>
                      <a:pt x="202121" y="789813"/>
                      <a:pt x="130683" y="836962"/>
                      <a:pt x="123444" y="840200"/>
                    </a:cubicBezTo>
                    <a:cubicBezTo>
                      <a:pt x="112681" y="844868"/>
                      <a:pt x="99822" y="828199"/>
                      <a:pt x="87821" y="813054"/>
                    </a:cubicBezTo>
                    <a:cubicBezTo>
                      <a:pt x="82010" y="805529"/>
                      <a:pt x="76486" y="798195"/>
                      <a:pt x="72676" y="795242"/>
                    </a:cubicBezTo>
                    <a:lnTo>
                      <a:pt x="72676" y="794957"/>
                    </a:lnTo>
                    <a:lnTo>
                      <a:pt x="68580" y="791432"/>
                    </a:lnTo>
                    <a:cubicBezTo>
                      <a:pt x="62198" y="786384"/>
                      <a:pt x="53816" y="779145"/>
                      <a:pt x="45529" y="773906"/>
                    </a:cubicBezTo>
                    <a:cubicBezTo>
                      <a:pt x="39148" y="769525"/>
                      <a:pt x="33909" y="766001"/>
                      <a:pt x="33338" y="766953"/>
                    </a:cubicBezTo>
                    <a:cubicBezTo>
                      <a:pt x="30385" y="771335"/>
                      <a:pt x="26575" y="779812"/>
                      <a:pt x="23431" y="789146"/>
                    </a:cubicBezTo>
                    <a:cubicBezTo>
                      <a:pt x="19621" y="798767"/>
                      <a:pt x="16192" y="809530"/>
                      <a:pt x="13525" y="817912"/>
                    </a:cubicBezTo>
                    <a:lnTo>
                      <a:pt x="13525" y="818293"/>
                    </a:lnTo>
                    <a:cubicBezTo>
                      <a:pt x="12001" y="822674"/>
                      <a:pt x="11716" y="828199"/>
                      <a:pt x="11430" y="833152"/>
                    </a:cubicBezTo>
                    <a:cubicBezTo>
                      <a:pt x="11144" y="840105"/>
                      <a:pt x="10573" y="846296"/>
                      <a:pt x="6763" y="849535"/>
                    </a:cubicBezTo>
                    <a:cubicBezTo>
                      <a:pt x="4763" y="850868"/>
                      <a:pt x="2667" y="851535"/>
                      <a:pt x="381" y="850868"/>
                    </a:cubicBezTo>
                    <a:lnTo>
                      <a:pt x="0" y="850868"/>
                    </a:lnTo>
                    <a:cubicBezTo>
                      <a:pt x="0" y="857060"/>
                      <a:pt x="1714" y="869918"/>
                      <a:pt x="14859" y="889349"/>
                    </a:cubicBezTo>
                    <a:lnTo>
                      <a:pt x="15145" y="889730"/>
                    </a:lnTo>
                    <a:cubicBezTo>
                      <a:pt x="18097" y="894112"/>
                      <a:pt x="22098" y="900208"/>
                      <a:pt x="26765" y="907447"/>
                    </a:cubicBezTo>
                    <a:cubicBezTo>
                      <a:pt x="31433" y="914781"/>
                      <a:pt x="36957" y="923449"/>
                      <a:pt x="42767" y="932879"/>
                    </a:cubicBezTo>
                    <a:cubicBezTo>
                      <a:pt x="73057" y="981075"/>
                      <a:pt x="113252" y="1047464"/>
                      <a:pt x="115919" y="1058227"/>
                    </a:cubicBezTo>
                    <a:lnTo>
                      <a:pt x="115919" y="1058799"/>
                    </a:lnTo>
                    <a:cubicBezTo>
                      <a:pt x="118300" y="1070229"/>
                      <a:pt x="118872" y="1091565"/>
                      <a:pt x="119729" y="1113949"/>
                    </a:cubicBezTo>
                    <a:cubicBezTo>
                      <a:pt x="119729" y="1120902"/>
                      <a:pt x="120015" y="1127951"/>
                      <a:pt x="120396" y="1134904"/>
                    </a:cubicBezTo>
                    <a:lnTo>
                      <a:pt x="120396" y="1136142"/>
                    </a:lnTo>
                    <a:cubicBezTo>
                      <a:pt x="120587" y="1139952"/>
                      <a:pt x="120872" y="1143952"/>
                      <a:pt x="121539" y="1148429"/>
                    </a:cubicBezTo>
                    <a:cubicBezTo>
                      <a:pt x="122110" y="1152525"/>
                      <a:pt x="122968" y="1156811"/>
                      <a:pt x="123920" y="1160907"/>
                    </a:cubicBezTo>
                    <a:cubicBezTo>
                      <a:pt x="128588" y="1181386"/>
                      <a:pt x="137636" y="1200626"/>
                      <a:pt x="150685" y="1202341"/>
                    </a:cubicBezTo>
                    <a:lnTo>
                      <a:pt x="152114" y="1202627"/>
                    </a:lnTo>
                    <a:cubicBezTo>
                      <a:pt x="166116" y="1203769"/>
                      <a:pt x="190595" y="1197007"/>
                      <a:pt x="208312" y="1192054"/>
                    </a:cubicBezTo>
                    <a:cubicBezTo>
                      <a:pt x="219075" y="1189196"/>
                      <a:pt x="227552" y="1186815"/>
                      <a:pt x="231362" y="1187101"/>
                    </a:cubicBezTo>
                    <a:lnTo>
                      <a:pt x="232505" y="1187101"/>
                    </a:lnTo>
                    <a:lnTo>
                      <a:pt x="232791" y="1187387"/>
                    </a:lnTo>
                    <a:cubicBezTo>
                      <a:pt x="234887" y="1187672"/>
                      <a:pt x="237744" y="1188815"/>
                      <a:pt x="241268" y="1190339"/>
                    </a:cubicBezTo>
                    <a:cubicBezTo>
                      <a:pt x="244507" y="1191482"/>
                      <a:pt x="248602" y="1193483"/>
                      <a:pt x="252984" y="1195578"/>
                    </a:cubicBezTo>
                    <a:cubicBezTo>
                      <a:pt x="275368" y="1207008"/>
                      <a:pt x="307753" y="1227392"/>
                      <a:pt x="307753" y="1236440"/>
                    </a:cubicBezTo>
                    <a:lnTo>
                      <a:pt x="307753" y="1236726"/>
                    </a:lnTo>
                    <a:cubicBezTo>
                      <a:pt x="307753" y="1242346"/>
                      <a:pt x="303371" y="1272826"/>
                      <a:pt x="299275" y="1302353"/>
                    </a:cubicBezTo>
                    <a:cubicBezTo>
                      <a:pt x="295466" y="1330071"/>
                      <a:pt x="291751" y="1356932"/>
                      <a:pt x="291751" y="1360646"/>
                    </a:cubicBezTo>
                    <a:cubicBezTo>
                      <a:pt x="291751" y="1363313"/>
                      <a:pt x="290608" y="1367981"/>
                      <a:pt x="289465" y="1374362"/>
                    </a:cubicBezTo>
                    <a:cubicBezTo>
                      <a:pt x="284797" y="1395317"/>
                      <a:pt x="276320" y="1435608"/>
                      <a:pt x="289750" y="1441133"/>
                    </a:cubicBezTo>
                    <a:cubicBezTo>
                      <a:pt x="300514" y="1445800"/>
                      <a:pt x="311848" y="1448086"/>
                      <a:pt x="326231" y="1448372"/>
                    </a:cubicBezTo>
                    <a:cubicBezTo>
                      <a:pt x="340519" y="1448372"/>
                      <a:pt x="357664" y="1446371"/>
                      <a:pt x="379285" y="1441990"/>
                    </a:cubicBezTo>
                    <a:cubicBezTo>
                      <a:pt x="407003" y="1436084"/>
                      <a:pt x="430911" y="1426559"/>
                      <a:pt x="452723" y="1417796"/>
                    </a:cubicBezTo>
                    <a:cubicBezTo>
                      <a:pt x="464725" y="1412843"/>
                      <a:pt x="476345" y="1408557"/>
                      <a:pt x="487775" y="1404652"/>
                    </a:cubicBezTo>
                    <a:cubicBezTo>
                      <a:pt x="502634" y="1399889"/>
                      <a:pt x="515684" y="1390364"/>
                      <a:pt x="526828" y="1380458"/>
                    </a:cubicBezTo>
                    <a:cubicBezTo>
                      <a:pt x="538163" y="1369981"/>
                      <a:pt x="547211" y="1358837"/>
                      <a:pt x="553402" y="1351026"/>
                    </a:cubicBezTo>
                    <a:cubicBezTo>
                      <a:pt x="557498" y="1345406"/>
                      <a:pt x="555974" y="1321880"/>
                      <a:pt x="554546" y="1297686"/>
                    </a:cubicBezTo>
                    <a:cubicBezTo>
                      <a:pt x="552736" y="1266158"/>
                      <a:pt x="550735" y="1233297"/>
                      <a:pt x="563594" y="1225963"/>
                    </a:cubicBezTo>
                    <a:lnTo>
                      <a:pt x="564451" y="1225391"/>
                    </a:lnTo>
                    <a:cubicBezTo>
                      <a:pt x="579025" y="1217867"/>
                      <a:pt x="610552" y="1218438"/>
                      <a:pt x="635603" y="1218724"/>
                    </a:cubicBezTo>
                    <a:cubicBezTo>
                      <a:pt x="644652" y="1219010"/>
                      <a:pt x="652748" y="1219010"/>
                      <a:pt x="658939" y="1218724"/>
                    </a:cubicBezTo>
                    <a:lnTo>
                      <a:pt x="659797" y="1218724"/>
                    </a:lnTo>
                    <a:cubicBezTo>
                      <a:pt x="662750" y="1218438"/>
                      <a:pt x="666559" y="1217867"/>
                      <a:pt x="670846" y="1216724"/>
                    </a:cubicBezTo>
                    <a:cubicBezTo>
                      <a:pt x="675227" y="1215581"/>
                      <a:pt x="680466" y="1214057"/>
                      <a:pt x="686276" y="1212056"/>
                    </a:cubicBezTo>
                    <a:cubicBezTo>
                      <a:pt x="714851" y="1202722"/>
                      <a:pt x="752094" y="1186053"/>
                      <a:pt x="764381" y="1179957"/>
                    </a:cubicBezTo>
                    <a:cubicBezTo>
                      <a:pt x="766477" y="1178909"/>
                      <a:pt x="768763" y="1178243"/>
                      <a:pt x="771049" y="1177957"/>
                    </a:cubicBezTo>
                    <a:cubicBezTo>
                      <a:pt x="781812" y="1176147"/>
                      <a:pt x="796766" y="1181957"/>
                      <a:pt x="809244" y="1189577"/>
                    </a:cubicBezTo>
                    <a:cubicBezTo>
                      <a:pt x="821531" y="1196912"/>
                      <a:pt x="832295" y="1206151"/>
                      <a:pt x="834866" y="1211199"/>
                    </a:cubicBezTo>
                    <a:cubicBezTo>
                      <a:pt x="835438" y="1212342"/>
                      <a:pt x="835723" y="1213485"/>
                      <a:pt x="835723" y="1214438"/>
                    </a:cubicBezTo>
                    <a:lnTo>
                      <a:pt x="835723" y="1215009"/>
                    </a:lnTo>
                    <a:lnTo>
                      <a:pt x="836009" y="1215295"/>
                    </a:lnTo>
                    <a:lnTo>
                      <a:pt x="836009" y="1215581"/>
                    </a:lnTo>
                    <a:cubicBezTo>
                      <a:pt x="835723" y="1221677"/>
                      <a:pt x="825818" y="1237964"/>
                      <a:pt x="814483" y="1255776"/>
                    </a:cubicBezTo>
                    <a:cubicBezTo>
                      <a:pt x="803148" y="1274445"/>
                      <a:pt x="790289" y="1294829"/>
                      <a:pt x="787432" y="1304258"/>
                    </a:cubicBezTo>
                    <a:lnTo>
                      <a:pt x="787432" y="1304544"/>
                    </a:lnTo>
                    <a:cubicBezTo>
                      <a:pt x="784193" y="1315593"/>
                      <a:pt x="790575" y="1332548"/>
                      <a:pt x="795242" y="1344740"/>
                    </a:cubicBezTo>
                    <a:cubicBezTo>
                      <a:pt x="797909" y="1351788"/>
                      <a:pt x="799909" y="1357598"/>
                      <a:pt x="799909" y="1361408"/>
                    </a:cubicBezTo>
                    <a:lnTo>
                      <a:pt x="799909" y="1361599"/>
                    </a:lnTo>
                    <a:cubicBezTo>
                      <a:pt x="799909" y="1363599"/>
                      <a:pt x="798767" y="1367218"/>
                      <a:pt x="796957" y="1371791"/>
                    </a:cubicBezTo>
                    <a:cubicBezTo>
                      <a:pt x="795528" y="1375601"/>
                      <a:pt x="793147" y="1380554"/>
                      <a:pt x="790480" y="1386364"/>
                    </a:cubicBezTo>
                    <a:cubicBezTo>
                      <a:pt x="777145" y="1415796"/>
                      <a:pt x="752380" y="1463040"/>
                      <a:pt x="747903" y="1466279"/>
                    </a:cubicBezTo>
                    <a:cubicBezTo>
                      <a:pt x="743522" y="1470089"/>
                      <a:pt x="737711" y="1468565"/>
                      <a:pt x="731615" y="1467136"/>
                    </a:cubicBezTo>
                    <a:lnTo>
                      <a:pt x="731615" y="1466850"/>
                    </a:lnTo>
                    <a:cubicBezTo>
                      <a:pt x="729043" y="1466374"/>
                      <a:pt x="726376" y="1465707"/>
                      <a:pt x="724376" y="1465707"/>
                    </a:cubicBezTo>
                    <a:lnTo>
                      <a:pt x="724662" y="1465993"/>
                    </a:lnTo>
                    <a:lnTo>
                      <a:pt x="724376" y="1500950"/>
                    </a:lnTo>
                    <a:cubicBezTo>
                      <a:pt x="727901" y="1500092"/>
                      <a:pt x="731996" y="1498949"/>
                      <a:pt x="737521" y="1497521"/>
                    </a:cubicBezTo>
                    <a:cubicBezTo>
                      <a:pt x="757047" y="1492282"/>
                      <a:pt x="760857" y="1502188"/>
                      <a:pt x="774192" y="1502474"/>
                    </a:cubicBezTo>
                    <a:cubicBezTo>
                      <a:pt x="787908" y="1502759"/>
                      <a:pt x="802386" y="1505045"/>
                      <a:pt x="808577" y="1506855"/>
                    </a:cubicBezTo>
                    <a:cubicBezTo>
                      <a:pt x="814959" y="1508569"/>
                      <a:pt x="814388" y="1517714"/>
                      <a:pt x="815245" y="1519333"/>
                    </a:cubicBezTo>
                    <a:cubicBezTo>
                      <a:pt x="816102" y="1521428"/>
                      <a:pt x="819912" y="1534287"/>
                      <a:pt x="819912" y="1534287"/>
                    </a:cubicBezTo>
                    <a:cubicBezTo>
                      <a:pt x="819912" y="1534287"/>
                      <a:pt x="842010" y="1536859"/>
                      <a:pt x="853726" y="1537430"/>
                    </a:cubicBezTo>
                    <a:cubicBezTo>
                      <a:pt x="865632" y="1538002"/>
                      <a:pt x="867156" y="1530763"/>
                      <a:pt x="873252" y="1530191"/>
                    </a:cubicBezTo>
                    <a:cubicBezTo>
                      <a:pt x="879062" y="1529620"/>
                      <a:pt x="891921" y="1527239"/>
                      <a:pt x="900970" y="1524857"/>
                    </a:cubicBezTo>
                    <a:cubicBezTo>
                      <a:pt x="909733" y="1522285"/>
                      <a:pt x="916972" y="1516761"/>
                      <a:pt x="921925" y="1514094"/>
                    </a:cubicBezTo>
                    <a:cubicBezTo>
                      <a:pt x="926878" y="1511427"/>
                      <a:pt x="926878" y="1512284"/>
                      <a:pt x="937927" y="1516666"/>
                    </a:cubicBezTo>
                    <a:cubicBezTo>
                      <a:pt x="949071" y="1520762"/>
                      <a:pt x="965835" y="1541717"/>
                      <a:pt x="966502" y="1543145"/>
                    </a:cubicBezTo>
                    <a:cubicBezTo>
                      <a:pt x="967073" y="1544574"/>
                      <a:pt x="967073" y="1551623"/>
                      <a:pt x="973455" y="1553718"/>
                    </a:cubicBezTo>
                    <a:cubicBezTo>
                      <a:pt x="979646" y="1555718"/>
                      <a:pt x="983932" y="1561814"/>
                      <a:pt x="987171" y="1565624"/>
                    </a:cubicBezTo>
                    <a:cubicBezTo>
                      <a:pt x="990410" y="1569434"/>
                      <a:pt x="993838" y="1571435"/>
                      <a:pt x="1007840" y="1569149"/>
                    </a:cubicBezTo>
                    <a:cubicBezTo>
                      <a:pt x="1018889" y="1567148"/>
                      <a:pt x="1037558" y="1562195"/>
                      <a:pt x="1048703" y="1559528"/>
                    </a:cubicBezTo>
                    <a:lnTo>
                      <a:pt x="1048131" y="1525429"/>
                    </a:lnTo>
                    <a:cubicBezTo>
                      <a:pt x="1044321" y="1518476"/>
                      <a:pt x="1025747" y="1485233"/>
                      <a:pt x="1010793" y="1466469"/>
                    </a:cubicBezTo>
                  </a:path>
                </a:pathLst>
              </a:custGeom>
              <a:solidFill>
                <a:srgbClr val="0D3FA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7238B233-76C3-0A74-B344-B30B8BD76BDC}"/>
                </a:ext>
              </a:extLst>
            </p:cNvPr>
            <p:cNvSpPr txBox="1"/>
            <p:nvPr/>
          </p:nvSpPr>
          <p:spPr>
            <a:xfrm>
              <a:off x="7902253" y="4079021"/>
              <a:ext cx="1998477" cy="3104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>
                <a:defRPr sz="1600">
                  <a:solidFill>
                    <a:schemeClr val="bg2">
                      <a:lumMod val="25000"/>
                    </a:schemeClr>
                  </a:solidFill>
                  <a:latin typeface="Bahnschrift Light" panose="020B0502040204020203" pitchFamily="34" charset="0"/>
                </a:defRPr>
              </a:lvl1pPr>
            </a:lstStyle>
            <a:p>
              <a:r>
                <a:rPr lang="ru-RU" sz="900" dirty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НИЖНЕВАРТОВСК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6F43747-FD91-BB9A-2DBD-ABB4C8220B62}"/>
                </a:ext>
              </a:extLst>
            </p:cNvPr>
            <p:cNvSpPr txBox="1"/>
            <p:nvPr/>
          </p:nvSpPr>
          <p:spPr>
            <a:xfrm>
              <a:off x="5862431" y="3835315"/>
              <a:ext cx="916171" cy="3104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>
                <a:defRPr sz="1400">
                  <a:solidFill>
                    <a:schemeClr val="bg1"/>
                  </a:solidFill>
                  <a:latin typeface="Bahnschrift SemiBold" panose="020B0502040204020203" pitchFamily="34" charset="0"/>
                </a:defRPr>
              </a:lvl1pPr>
            </a:lstStyle>
            <a:p>
              <a:pPr algn="r"/>
              <a:r>
                <a:rPr lang="ru-RU" sz="900" dirty="0"/>
                <a:t>СУРГУТ</a:t>
              </a:r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4806E83D-6C3B-6DDF-022C-9240A9935C4A}"/>
                </a:ext>
              </a:extLst>
            </p:cNvPr>
            <p:cNvSpPr/>
            <p:nvPr/>
          </p:nvSpPr>
          <p:spPr>
            <a:xfrm>
              <a:off x="7843563" y="4202010"/>
              <a:ext cx="77096" cy="77096"/>
            </a:xfrm>
            <a:prstGeom prst="ellipse">
              <a:avLst/>
            </a:prstGeom>
            <a:solidFill>
              <a:schemeClr val="bg1"/>
            </a:solidFill>
            <a:ln w="38100"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>
              <a:extLst>
                <a:ext uri="{FF2B5EF4-FFF2-40B4-BE49-F238E27FC236}">
                  <a16:creationId xmlns:a16="http://schemas.microsoft.com/office/drawing/2014/main" xmlns="" id="{ED39F7CE-5745-0DE1-601A-8D40B4543E96}"/>
                </a:ext>
              </a:extLst>
            </p:cNvPr>
            <p:cNvSpPr/>
            <p:nvPr/>
          </p:nvSpPr>
          <p:spPr>
            <a:xfrm>
              <a:off x="6586263" y="4148670"/>
              <a:ext cx="77096" cy="77096"/>
            </a:xfrm>
            <a:prstGeom prst="ellipse">
              <a:avLst/>
            </a:prstGeom>
            <a:solidFill>
              <a:schemeClr val="bg1"/>
            </a:solidFill>
            <a:ln w="38100"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xmlns="" id="{5AAF1DCB-9061-9BD5-056F-2485AC7CE48C}"/>
                </a:ext>
              </a:extLst>
            </p:cNvPr>
            <p:cNvSpPr/>
            <p:nvPr/>
          </p:nvSpPr>
          <p:spPr>
            <a:xfrm>
              <a:off x="4600337" y="4331681"/>
              <a:ext cx="77097" cy="77097"/>
            </a:xfrm>
            <a:prstGeom prst="ellipse">
              <a:avLst/>
            </a:prstGeom>
            <a:solidFill>
              <a:schemeClr val="bg1"/>
            </a:solidFill>
            <a:ln w="38100"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ECEDD77-B304-CDEF-D0CD-4E4AFEE69AE5}"/>
                </a:ext>
              </a:extLst>
            </p:cNvPr>
            <p:cNvSpPr txBox="1"/>
            <p:nvPr/>
          </p:nvSpPr>
          <p:spPr>
            <a:xfrm>
              <a:off x="3662728" y="4034852"/>
              <a:ext cx="1934084" cy="3104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>
                <a:defRPr sz="1600">
                  <a:solidFill>
                    <a:schemeClr val="bg2">
                      <a:lumMod val="25000"/>
                    </a:schemeClr>
                  </a:solidFill>
                  <a:latin typeface="Bahnschrift Light" panose="020B0502040204020203" pitchFamily="34" charset="0"/>
                </a:defRPr>
              </a:lvl1pPr>
            </a:lstStyle>
            <a:p>
              <a:pPr algn="ctr"/>
              <a:r>
                <a:rPr lang="ru-RU" sz="900" dirty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ХАНТЫ-МАНСИЙСК</a:t>
              </a:r>
            </a:p>
          </p:txBody>
        </p:sp>
        <p:sp>
          <p:nvSpPr>
            <p:cNvPr id="25" name="Овал 24">
              <a:extLst>
                <a:ext uri="{FF2B5EF4-FFF2-40B4-BE49-F238E27FC236}">
                  <a16:creationId xmlns:a16="http://schemas.microsoft.com/office/drawing/2014/main" xmlns="" id="{615EC1B4-E8B1-586F-F6C3-6C92ACEA8607}"/>
                </a:ext>
              </a:extLst>
            </p:cNvPr>
            <p:cNvSpPr/>
            <p:nvPr/>
          </p:nvSpPr>
          <p:spPr>
            <a:xfrm>
              <a:off x="3013248" y="4857909"/>
              <a:ext cx="77096" cy="77096"/>
            </a:xfrm>
            <a:prstGeom prst="ellipse">
              <a:avLst/>
            </a:prstGeom>
            <a:solidFill>
              <a:schemeClr val="bg1"/>
            </a:solidFill>
            <a:ln w="38100"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677BB5AA-201B-879A-C78F-EE7323E95927}"/>
                </a:ext>
              </a:extLst>
            </p:cNvPr>
            <p:cNvSpPr txBox="1"/>
            <p:nvPr/>
          </p:nvSpPr>
          <p:spPr>
            <a:xfrm>
              <a:off x="3058809" y="4740183"/>
              <a:ext cx="916172" cy="3104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ru-RU"/>
              </a:defPPr>
              <a:lvl1pPr>
                <a:defRPr sz="1400">
                  <a:solidFill>
                    <a:schemeClr val="bg1"/>
                  </a:solidFill>
                  <a:latin typeface="Bahnschrift SemiBold" panose="020B0502040204020203" pitchFamily="34" charset="0"/>
                </a:defRPr>
              </a:lvl1pPr>
            </a:lstStyle>
            <a:p>
              <a:r>
                <a:rPr lang="ru-RU" sz="900" dirty="0"/>
                <a:t>УРАЙ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A640058-1C8B-1EAF-E793-9BF59C428FAE}"/>
              </a:ext>
            </a:extLst>
          </p:cNvPr>
          <p:cNvSpPr txBox="1"/>
          <p:nvPr/>
        </p:nvSpPr>
        <p:spPr>
          <a:xfrm>
            <a:off x="6696074" y="313836"/>
            <a:ext cx="47738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</a:pPr>
            <a:r>
              <a:rPr lang="ru-RU" sz="2400" dirty="0">
                <a:solidFill>
                  <a:srgbClr val="0AC28D"/>
                </a:solidFill>
                <a:latin typeface="Bahnschrift SemiBold" panose="020B0502040204020203" pitchFamily="34" charset="0"/>
              </a:rPr>
              <a:t>Региональные кластеры медицинской реабилитации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48D13F4B-87B8-2243-E327-9E5EC4432CF4}"/>
              </a:ext>
            </a:extLst>
          </p:cNvPr>
          <p:cNvSpPr/>
          <p:nvPr/>
        </p:nvSpPr>
        <p:spPr>
          <a:xfrm>
            <a:off x="571500" y="5151483"/>
            <a:ext cx="3173913" cy="1348816"/>
          </a:xfrm>
          <a:prstGeom prst="roundRect">
            <a:avLst>
              <a:gd name="adj" fmla="val 6004"/>
            </a:avLst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D993DDF5-7A88-B4E2-85CC-B9214E437379}"/>
              </a:ext>
            </a:extLst>
          </p:cNvPr>
          <p:cNvSpPr txBox="1"/>
          <p:nvPr/>
        </p:nvSpPr>
        <p:spPr>
          <a:xfrm>
            <a:off x="883557" y="5586760"/>
            <a:ext cx="2713606" cy="80534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</a:lstStyle>
          <a:p>
            <a:pPr>
              <a:spcBef>
                <a:spcPts val="1000"/>
              </a:spcBef>
            </a:pPr>
            <a:r>
              <a:rPr lang="ru-RU" dirty="0"/>
              <a:t>БУ «Урайская окружная больница медицинской реабилитации»</a:t>
            </a:r>
          </a:p>
          <a:p>
            <a:pPr>
              <a:spcBef>
                <a:spcPts val="1000"/>
              </a:spcBef>
            </a:pPr>
            <a:r>
              <a:rPr lang="ru-RU" dirty="0"/>
              <a:t>Население - </a:t>
            </a:r>
            <a:r>
              <a:rPr lang="ru-RU" sz="1400" dirty="0">
                <a:solidFill>
                  <a:srgbClr val="0AC28D"/>
                </a:solidFill>
                <a:latin typeface="Bahnschrift SemiBold" panose="020B0502040204020203" pitchFamily="34" charset="0"/>
              </a:rPr>
              <a:t>251 936 человек</a:t>
            </a:r>
          </a:p>
        </p:txBody>
      </p:sp>
      <p:sp>
        <p:nvSpPr>
          <p:cNvPr id="41" name="Прямоугольник: скругленные верхние углы 40">
            <a:extLst>
              <a:ext uri="{FF2B5EF4-FFF2-40B4-BE49-F238E27FC236}">
                <a16:creationId xmlns:a16="http://schemas.microsoft.com/office/drawing/2014/main" xmlns="" id="{8A4C86AB-52EA-5F79-1B4F-42BA1454050F}"/>
              </a:ext>
            </a:extLst>
          </p:cNvPr>
          <p:cNvSpPr/>
          <p:nvPr/>
        </p:nvSpPr>
        <p:spPr>
          <a:xfrm rot="16200000">
            <a:off x="40765" y="5752396"/>
            <a:ext cx="1278731" cy="140876"/>
          </a:xfrm>
          <a:prstGeom prst="round2SameRect">
            <a:avLst>
              <a:gd name="adj1" fmla="val 39161"/>
              <a:gd name="adj2" fmla="val 0"/>
            </a:avLst>
          </a:prstGeom>
          <a:solidFill>
            <a:srgbClr val="0AC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AC28D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BBC9686D-5472-6526-9182-6A626083B661}"/>
              </a:ext>
            </a:extLst>
          </p:cNvPr>
          <p:cNvSpPr txBox="1"/>
          <p:nvPr/>
        </p:nvSpPr>
        <p:spPr>
          <a:xfrm>
            <a:off x="883557" y="5256442"/>
            <a:ext cx="7407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</a:lstStyle>
          <a:p>
            <a:r>
              <a:rPr lang="ru-RU" sz="1400" dirty="0">
                <a:solidFill>
                  <a:srgbClr val="0AC28D"/>
                </a:solidFill>
                <a:latin typeface="Bahnschrift SemiBold" panose="020B0502040204020203" pitchFamily="34" charset="0"/>
              </a:rPr>
              <a:t>УРАЙ</a:t>
            </a: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8E5DCF46-FFB9-5851-3C18-9C5226B2F3FB}"/>
              </a:ext>
            </a:extLst>
          </p:cNvPr>
          <p:cNvSpPr/>
          <p:nvPr/>
        </p:nvSpPr>
        <p:spPr>
          <a:xfrm>
            <a:off x="4383010" y="5151483"/>
            <a:ext cx="3240902" cy="1348816"/>
          </a:xfrm>
          <a:prstGeom prst="roundRect">
            <a:avLst>
              <a:gd name="adj" fmla="val 6004"/>
            </a:avLst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E483617E-9909-EF8F-C55F-69DC33B0B13B}"/>
              </a:ext>
            </a:extLst>
          </p:cNvPr>
          <p:cNvSpPr txBox="1"/>
          <p:nvPr/>
        </p:nvSpPr>
        <p:spPr>
          <a:xfrm>
            <a:off x="4695067" y="5586760"/>
            <a:ext cx="2848990" cy="80534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</a:lstStyle>
          <a:p>
            <a:pPr>
              <a:spcBef>
                <a:spcPts val="1000"/>
              </a:spcBef>
            </a:pPr>
            <a:r>
              <a:rPr lang="ru-RU" dirty="0"/>
              <a:t>БУ «Окружной клинический лечебно-реабилитационный центр»</a:t>
            </a:r>
          </a:p>
          <a:p>
            <a:pPr>
              <a:spcBef>
                <a:spcPts val="1000"/>
              </a:spcBef>
            </a:pPr>
            <a:r>
              <a:rPr lang="ru-RU" dirty="0"/>
              <a:t>Население - </a:t>
            </a:r>
            <a:r>
              <a:rPr lang="ru-RU" sz="1400" dirty="0">
                <a:solidFill>
                  <a:srgbClr val="0D3FAF"/>
                </a:solidFill>
                <a:latin typeface="Bahnschrift SemiBold" panose="020B0502040204020203" pitchFamily="34" charset="0"/>
              </a:rPr>
              <a:t>180 099 человек</a:t>
            </a:r>
          </a:p>
        </p:txBody>
      </p:sp>
      <p:sp>
        <p:nvSpPr>
          <p:cNvPr id="56" name="Прямоугольник: скругленные верхние углы 55">
            <a:extLst>
              <a:ext uri="{FF2B5EF4-FFF2-40B4-BE49-F238E27FC236}">
                <a16:creationId xmlns:a16="http://schemas.microsoft.com/office/drawing/2014/main" xmlns="" id="{EC82094A-DF73-86C2-3A43-C6D1C3AE61E6}"/>
              </a:ext>
            </a:extLst>
          </p:cNvPr>
          <p:cNvSpPr/>
          <p:nvPr/>
        </p:nvSpPr>
        <p:spPr>
          <a:xfrm rot="16200000">
            <a:off x="3852276" y="5752395"/>
            <a:ext cx="1278731" cy="140878"/>
          </a:xfrm>
          <a:prstGeom prst="round2SameRect">
            <a:avLst>
              <a:gd name="adj1" fmla="val 39161"/>
              <a:gd name="adj2" fmla="val 0"/>
            </a:avLst>
          </a:prstGeom>
          <a:solidFill>
            <a:srgbClr val="0D3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AC28D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1538B34C-C0A1-6CE5-95B8-4AAD6C442D75}"/>
              </a:ext>
            </a:extLst>
          </p:cNvPr>
          <p:cNvSpPr txBox="1"/>
          <p:nvPr/>
        </p:nvSpPr>
        <p:spPr>
          <a:xfrm>
            <a:off x="4695066" y="5256442"/>
            <a:ext cx="21874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</a:lstStyle>
          <a:p>
            <a:r>
              <a:rPr lang="ru-RU" sz="1400" dirty="0">
                <a:solidFill>
                  <a:srgbClr val="0D3FAF"/>
                </a:solidFill>
                <a:latin typeface="Bahnschrift SemiBold" panose="020B0502040204020203" pitchFamily="34" charset="0"/>
              </a:rPr>
              <a:t>ХАНТЫ-МАНСИЙСК</a:t>
            </a:r>
          </a:p>
        </p:txBody>
      </p:sp>
      <p:sp>
        <p:nvSpPr>
          <p:cNvPr id="62" name="Овал 61">
            <a:extLst>
              <a:ext uri="{FF2B5EF4-FFF2-40B4-BE49-F238E27FC236}">
                <a16:creationId xmlns:a16="http://schemas.microsoft.com/office/drawing/2014/main" xmlns="" id="{819DFA25-C9E4-0877-1346-3DC702A20E0A}"/>
              </a:ext>
            </a:extLst>
          </p:cNvPr>
          <p:cNvSpPr/>
          <p:nvPr/>
        </p:nvSpPr>
        <p:spPr>
          <a:xfrm>
            <a:off x="5813318" y="3945876"/>
            <a:ext cx="527438" cy="527438"/>
          </a:xfrm>
          <a:prstGeom prst="ellipse">
            <a:avLst/>
          </a:prstGeom>
          <a:pattFill prst="wdDn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Shape 85">
            <a:extLst>
              <a:ext uri="{FF2B5EF4-FFF2-40B4-BE49-F238E27FC236}">
                <a16:creationId xmlns:a16="http://schemas.microsoft.com/office/drawing/2014/main" xmlns="" id="{181EB98E-D573-EDC0-6A0F-931F1FBC1662}"/>
              </a:ext>
            </a:extLst>
          </p:cNvPr>
          <p:cNvSpPr/>
          <p:nvPr/>
        </p:nvSpPr>
        <p:spPr>
          <a:xfrm flipH="1">
            <a:off x="6856198" y="4201340"/>
            <a:ext cx="134811" cy="112244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69" name="Группа 68">
            <a:extLst>
              <a:ext uri="{FF2B5EF4-FFF2-40B4-BE49-F238E27FC236}">
                <a16:creationId xmlns:a16="http://schemas.microsoft.com/office/drawing/2014/main" xmlns="" id="{829FA930-3C38-0F99-C51F-E5D1DB6F0203}"/>
              </a:ext>
            </a:extLst>
          </p:cNvPr>
          <p:cNvGrpSpPr/>
          <p:nvPr/>
        </p:nvGrpSpPr>
        <p:grpSpPr>
          <a:xfrm>
            <a:off x="2914978" y="4878199"/>
            <a:ext cx="565082" cy="565082"/>
            <a:chOff x="1662278" y="792300"/>
            <a:chExt cx="663886" cy="663886"/>
          </a:xfrm>
        </p:grpSpPr>
        <p:sp>
          <p:nvSpPr>
            <p:cNvPr id="70" name="Овал 69">
              <a:extLst>
                <a:ext uri="{FF2B5EF4-FFF2-40B4-BE49-F238E27FC236}">
                  <a16:creationId xmlns:a16="http://schemas.microsoft.com/office/drawing/2014/main" xmlns="" id="{4F85F6C6-B567-FDB6-621D-249E96E1AB03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1" name="Рисунок 70">
              <a:extLst>
                <a:ext uri="{FF2B5EF4-FFF2-40B4-BE49-F238E27FC236}">
                  <a16:creationId xmlns:a16="http://schemas.microsoft.com/office/drawing/2014/main" xmlns="" id="{AD2286DA-3934-3258-5147-EB9682B76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grpSp>
        <p:nvGrpSpPr>
          <p:cNvPr id="72" name="Группа 71">
            <a:extLst>
              <a:ext uri="{FF2B5EF4-FFF2-40B4-BE49-F238E27FC236}">
                <a16:creationId xmlns:a16="http://schemas.microsoft.com/office/drawing/2014/main" xmlns="" id="{07C1AA5A-90C9-BF85-55ED-6AC85A66BF83}"/>
              </a:ext>
            </a:extLst>
          </p:cNvPr>
          <p:cNvGrpSpPr/>
          <p:nvPr/>
        </p:nvGrpSpPr>
        <p:grpSpPr>
          <a:xfrm>
            <a:off x="6858328" y="4878199"/>
            <a:ext cx="565082" cy="565082"/>
            <a:chOff x="1662278" y="792300"/>
            <a:chExt cx="663886" cy="663886"/>
          </a:xfrm>
        </p:grpSpPr>
        <p:sp>
          <p:nvSpPr>
            <p:cNvPr id="73" name="Овал 72">
              <a:extLst>
                <a:ext uri="{FF2B5EF4-FFF2-40B4-BE49-F238E27FC236}">
                  <a16:creationId xmlns:a16="http://schemas.microsoft.com/office/drawing/2014/main" xmlns="" id="{18970D7D-338F-D28A-8E5C-4C64F5E4576D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0D3FAF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4" name="Рисунок 73">
              <a:extLst>
                <a:ext uri="{FF2B5EF4-FFF2-40B4-BE49-F238E27FC236}">
                  <a16:creationId xmlns:a16="http://schemas.microsoft.com/office/drawing/2014/main" xmlns="" id="{81762E7F-ECB1-B4EF-BAC1-EB624A6380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0560AA8-FD8A-4C84-ACA1-31910ADDB4A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185133" y="3807677"/>
            <a:ext cx="164138" cy="16413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A16423AE-5EF7-861D-8D8B-06A7C0356F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122686" y="2826818"/>
            <a:ext cx="164138" cy="16413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A1F9BA83-74E3-5A37-25BF-60E34B717E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556559" y="2664638"/>
            <a:ext cx="164138" cy="16413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BA174BDB-6D61-380E-618D-6E89473E89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764047" y="2833782"/>
            <a:ext cx="164138" cy="164138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6E258D3A-A635-3CC6-3E2E-C980E535E7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041754" y="2833782"/>
            <a:ext cx="164138" cy="164138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7B24CDDA-2214-DC4D-C276-3E67C92B475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329653" y="2664638"/>
            <a:ext cx="164138" cy="164138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22D4BD81-1621-C6CF-29B0-BD5615209E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102746" y="2664638"/>
            <a:ext cx="164138" cy="164138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0EA9A756-15DB-8BF4-D5F2-A5DC6CF8CF44}"/>
              </a:ext>
            </a:extLst>
          </p:cNvPr>
          <p:cNvSpPr/>
          <p:nvPr/>
        </p:nvSpPr>
        <p:spPr>
          <a:xfrm>
            <a:off x="8261510" y="4578576"/>
            <a:ext cx="3092231" cy="1920354"/>
          </a:xfrm>
          <a:prstGeom prst="roundRect">
            <a:avLst>
              <a:gd name="adj" fmla="val 6004"/>
            </a:avLst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03DC05A-3F4D-BC1C-71B0-D2445A96E7BF}"/>
              </a:ext>
            </a:extLst>
          </p:cNvPr>
          <p:cNvSpPr txBox="1"/>
          <p:nvPr/>
        </p:nvSpPr>
        <p:spPr>
          <a:xfrm>
            <a:off x="8573567" y="5037892"/>
            <a:ext cx="271360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</a:lstStyle>
          <a:p>
            <a:pPr>
              <a:spcBef>
                <a:spcPts val="1000"/>
              </a:spcBef>
            </a:pPr>
            <a:r>
              <a:rPr lang="ru-RU" dirty="0"/>
              <a:t>БУ «Нижневартовская окружная клиническая больница»</a:t>
            </a:r>
          </a:p>
          <a:p>
            <a:pPr>
              <a:spcBef>
                <a:spcPts val="1000"/>
              </a:spcBef>
            </a:pPr>
            <a:r>
              <a:rPr lang="ru-RU" dirty="0"/>
              <a:t>БУ «Нижневартовская окружная клиническая детская больница»</a:t>
            </a:r>
          </a:p>
          <a:p>
            <a:pPr>
              <a:spcBef>
                <a:spcPts val="1000"/>
              </a:spcBef>
            </a:pPr>
            <a:r>
              <a:rPr lang="ru-RU" dirty="0"/>
              <a:t>Население – </a:t>
            </a:r>
            <a:r>
              <a:rPr lang="ru-RU" sz="1400" dirty="0">
                <a:solidFill>
                  <a:srgbClr val="03C9C4"/>
                </a:solidFill>
                <a:latin typeface="Bahnschrift SemiBold" panose="020B0502040204020203" pitchFamily="34" charset="0"/>
              </a:rPr>
              <a:t>489 019 человек</a:t>
            </a:r>
            <a:endParaRPr lang="ru-RU" dirty="0">
              <a:solidFill>
                <a:srgbClr val="03C9C4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31" name="Прямоугольник: скругленные верхние углы 30">
            <a:extLst>
              <a:ext uri="{FF2B5EF4-FFF2-40B4-BE49-F238E27FC236}">
                <a16:creationId xmlns:a16="http://schemas.microsoft.com/office/drawing/2014/main" xmlns="" id="{97563453-6EED-037B-9954-7C49D66AF805}"/>
              </a:ext>
            </a:extLst>
          </p:cNvPr>
          <p:cNvSpPr/>
          <p:nvPr/>
        </p:nvSpPr>
        <p:spPr>
          <a:xfrm rot="16200000">
            <a:off x="7439072" y="5471192"/>
            <a:ext cx="1862138" cy="14087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3C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F4B636F3-335E-335A-11CB-898D0491A185}"/>
              </a:ext>
            </a:extLst>
          </p:cNvPr>
          <p:cNvSpPr txBox="1"/>
          <p:nvPr/>
        </p:nvSpPr>
        <p:spPr>
          <a:xfrm>
            <a:off x="8573567" y="4694985"/>
            <a:ext cx="27136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</a:lstStyle>
          <a:p>
            <a:r>
              <a:rPr lang="ru-RU" sz="1400" dirty="0">
                <a:solidFill>
                  <a:srgbClr val="03C9C4"/>
                </a:solidFill>
                <a:latin typeface="Bahnschrift SemiBold" panose="020B0502040204020203" pitchFamily="34" charset="0"/>
              </a:rPr>
              <a:t>НИЖНЕВАРТОВСК</a:t>
            </a:r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xmlns="" id="{ED073D30-3EA4-11E8-E67C-01940DD55610}"/>
              </a:ext>
            </a:extLst>
          </p:cNvPr>
          <p:cNvSpPr/>
          <p:nvPr/>
        </p:nvSpPr>
        <p:spPr>
          <a:xfrm>
            <a:off x="8261510" y="1535966"/>
            <a:ext cx="3092231" cy="2640899"/>
          </a:xfrm>
          <a:prstGeom prst="roundRect">
            <a:avLst>
              <a:gd name="adj" fmla="val 3840"/>
            </a:avLst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1779859-11EC-07DD-BC3C-76B2D007C261}"/>
              </a:ext>
            </a:extLst>
          </p:cNvPr>
          <p:cNvSpPr txBox="1"/>
          <p:nvPr/>
        </p:nvSpPr>
        <p:spPr>
          <a:xfrm>
            <a:off x="8573567" y="1995282"/>
            <a:ext cx="2713606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</a:lstStyle>
          <a:p>
            <a:pPr>
              <a:spcBef>
                <a:spcPts val="1000"/>
              </a:spcBef>
            </a:pPr>
            <a:r>
              <a:rPr lang="ru-RU" dirty="0"/>
              <a:t>БУ «Сургутская клиническая травматологическая больница»</a:t>
            </a:r>
          </a:p>
          <a:p>
            <a:pPr>
              <a:spcBef>
                <a:spcPts val="1000"/>
              </a:spcBef>
            </a:pPr>
            <a:r>
              <a:rPr lang="ru-RU" dirty="0"/>
              <a:t>БУ «Сургутская окружная клиническая больница»</a:t>
            </a:r>
          </a:p>
          <a:p>
            <a:pPr>
              <a:spcBef>
                <a:spcPts val="1000"/>
              </a:spcBef>
            </a:pPr>
            <a:r>
              <a:rPr lang="ru-RU" dirty="0"/>
              <a:t>БУ «Окружной кардиологический диспансер «Центр диагностики и сердечно-сосудистой хирургии»</a:t>
            </a:r>
          </a:p>
          <a:p>
            <a:pPr>
              <a:spcBef>
                <a:spcPts val="1000"/>
              </a:spcBef>
            </a:pPr>
            <a:r>
              <a:rPr lang="ru-RU" dirty="0"/>
              <a:t>Население – </a:t>
            </a:r>
            <a:r>
              <a:rPr lang="ru-RU" sz="1400" dirty="0">
                <a:solidFill>
                  <a:srgbClr val="36C01A"/>
                </a:solidFill>
                <a:latin typeface="Bahnschrift SemiBold" panose="020B0502040204020203" pitchFamily="34" charset="0"/>
              </a:rPr>
              <a:t>809 299 человек</a:t>
            </a:r>
          </a:p>
        </p:txBody>
      </p:sp>
      <p:sp>
        <p:nvSpPr>
          <p:cNvPr id="42" name="Прямоугольник: скругленные верхние углы 41">
            <a:extLst>
              <a:ext uri="{FF2B5EF4-FFF2-40B4-BE49-F238E27FC236}">
                <a16:creationId xmlns:a16="http://schemas.microsoft.com/office/drawing/2014/main" xmlns="" id="{76A03072-ECF9-D599-BE29-F897E31DAAF4}"/>
              </a:ext>
            </a:extLst>
          </p:cNvPr>
          <p:cNvSpPr/>
          <p:nvPr/>
        </p:nvSpPr>
        <p:spPr>
          <a:xfrm rot="16200000">
            <a:off x="7088834" y="2785280"/>
            <a:ext cx="2562613" cy="14087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6C0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46B1E54-B93A-A896-3DC3-9319574C691C}"/>
              </a:ext>
            </a:extLst>
          </p:cNvPr>
          <p:cNvSpPr txBox="1"/>
          <p:nvPr/>
        </p:nvSpPr>
        <p:spPr>
          <a:xfrm>
            <a:off x="8573567" y="1652375"/>
            <a:ext cx="27136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</a:lstStyle>
          <a:p>
            <a:r>
              <a:rPr lang="ru-RU" sz="1400" dirty="0">
                <a:solidFill>
                  <a:srgbClr val="36C01A"/>
                </a:solidFill>
                <a:latin typeface="Bahnschrift SemiBold" panose="020B0502040204020203" pitchFamily="34" charset="0"/>
              </a:rPr>
              <a:t>СУРГУТ</a:t>
            </a:r>
          </a:p>
        </p:txBody>
      </p: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xmlns="" id="{BE8A7EAC-FA9F-0274-D5F3-BDE240D5DCF2}"/>
              </a:ext>
            </a:extLst>
          </p:cNvPr>
          <p:cNvGrpSpPr/>
          <p:nvPr/>
        </p:nvGrpSpPr>
        <p:grpSpPr>
          <a:xfrm>
            <a:off x="10477828" y="4299509"/>
            <a:ext cx="565082" cy="565082"/>
            <a:chOff x="1662278" y="792300"/>
            <a:chExt cx="663886" cy="663886"/>
          </a:xfrm>
        </p:grpSpPr>
        <p:sp>
          <p:nvSpPr>
            <p:cNvPr id="52" name="Овал 51">
              <a:extLst>
                <a:ext uri="{FF2B5EF4-FFF2-40B4-BE49-F238E27FC236}">
                  <a16:creationId xmlns:a16="http://schemas.microsoft.com/office/drawing/2014/main" xmlns="" id="{25572386-BFE6-39C9-0E8F-62B283FF00C7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03C9C4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5" name="Рисунок 64">
              <a:extLst>
                <a:ext uri="{FF2B5EF4-FFF2-40B4-BE49-F238E27FC236}">
                  <a16:creationId xmlns:a16="http://schemas.microsoft.com/office/drawing/2014/main" xmlns="" id="{60480BB8-0727-806D-ABB8-A8040D3A3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grpSp>
        <p:nvGrpSpPr>
          <p:cNvPr id="75" name="Группа 74">
            <a:extLst>
              <a:ext uri="{FF2B5EF4-FFF2-40B4-BE49-F238E27FC236}">
                <a16:creationId xmlns:a16="http://schemas.microsoft.com/office/drawing/2014/main" xmlns="" id="{562461B1-F240-F7AB-A82E-9CCA20C65B5E}"/>
              </a:ext>
            </a:extLst>
          </p:cNvPr>
          <p:cNvGrpSpPr/>
          <p:nvPr/>
        </p:nvGrpSpPr>
        <p:grpSpPr>
          <a:xfrm>
            <a:off x="10477828" y="1257859"/>
            <a:ext cx="565082" cy="565082"/>
            <a:chOff x="1662278" y="792300"/>
            <a:chExt cx="663886" cy="663886"/>
          </a:xfrm>
        </p:grpSpPr>
        <p:sp>
          <p:nvSpPr>
            <p:cNvPr id="76" name="Овал 75">
              <a:extLst>
                <a:ext uri="{FF2B5EF4-FFF2-40B4-BE49-F238E27FC236}">
                  <a16:creationId xmlns:a16="http://schemas.microsoft.com/office/drawing/2014/main" xmlns="" id="{D987EB4B-D912-348C-5A41-C12D080B07B6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36C01A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7" name="Рисунок 76">
              <a:extLst>
                <a:ext uri="{FF2B5EF4-FFF2-40B4-BE49-F238E27FC236}">
                  <a16:creationId xmlns:a16="http://schemas.microsoft.com/office/drawing/2014/main" xmlns="" id="{92726C7C-3ECA-9481-D65A-BE41F4A5E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78" name="Овал 77">
            <a:extLst>
              <a:ext uri="{FF2B5EF4-FFF2-40B4-BE49-F238E27FC236}">
                <a16:creationId xmlns:a16="http://schemas.microsoft.com/office/drawing/2014/main" xmlns="" id="{62D4FD9B-BAA7-AA96-D3C1-32C15A9FF44B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F740A31D-8AA4-948B-7161-A460E399EAAE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3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54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: скругленные углы 37">
            <a:extLst>
              <a:ext uri="{FF2B5EF4-FFF2-40B4-BE49-F238E27FC236}">
                <a16:creationId xmlns:a16="http://schemas.microsoft.com/office/drawing/2014/main" xmlns="" id="{3B2C48BC-8C34-D31A-DAF3-BD657E442FFB}"/>
              </a:ext>
            </a:extLst>
          </p:cNvPr>
          <p:cNvSpPr/>
          <p:nvPr/>
        </p:nvSpPr>
        <p:spPr>
          <a:xfrm>
            <a:off x="509075" y="4067387"/>
            <a:ext cx="11155242" cy="1714691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Дуга 59">
            <a:extLst>
              <a:ext uri="{FF2B5EF4-FFF2-40B4-BE49-F238E27FC236}">
                <a16:creationId xmlns:a16="http://schemas.microsoft.com/office/drawing/2014/main" xmlns="" id="{22AA278A-DF40-DB95-98F3-9869866245AD}"/>
              </a:ext>
            </a:extLst>
          </p:cNvPr>
          <p:cNvSpPr/>
          <p:nvPr/>
        </p:nvSpPr>
        <p:spPr>
          <a:xfrm>
            <a:off x="10583406" y="5223358"/>
            <a:ext cx="2199144" cy="2199144"/>
          </a:xfrm>
          <a:prstGeom prst="arc">
            <a:avLst>
              <a:gd name="adj1" fmla="val 16349658"/>
              <a:gd name="adj2" fmla="val 11652730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>
            <a:extLst>
              <a:ext uri="{FF2B5EF4-FFF2-40B4-BE49-F238E27FC236}">
                <a16:creationId xmlns:a16="http://schemas.microsoft.com/office/drawing/2014/main" xmlns="" id="{FD8A7678-1732-7C63-8CD4-51C3B32BC5D8}"/>
              </a:ext>
            </a:extLst>
          </p:cNvPr>
          <p:cNvSpPr/>
          <p:nvPr/>
        </p:nvSpPr>
        <p:spPr>
          <a:xfrm>
            <a:off x="10111154" y="4054310"/>
            <a:ext cx="3840444" cy="4537240"/>
          </a:xfrm>
          <a:prstGeom prst="arc">
            <a:avLst>
              <a:gd name="adj1" fmla="val 11699067"/>
              <a:gd name="adj2" fmla="val 11206437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510616" y="1422955"/>
            <a:ext cx="5395368" cy="1937465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73730B0-B842-A834-A46D-1D9B94CDC62C}"/>
              </a:ext>
            </a:extLst>
          </p:cNvPr>
          <p:cNvSpPr txBox="1"/>
          <p:nvPr/>
        </p:nvSpPr>
        <p:spPr>
          <a:xfrm>
            <a:off x="918996" y="1494692"/>
            <a:ext cx="4901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</a:lstStyle>
          <a:p>
            <a:pPr algn="just"/>
            <a:r>
              <a:rPr lang="ru-RU" sz="1800" dirty="0" smtClean="0">
                <a:latin typeface="Bahnschrift SemiBold" panose="020B0502040204020203" pitchFamily="34" charset="0"/>
              </a:rPr>
              <a:t>«якорные» организации по медицинской реабилитации </a:t>
            </a:r>
            <a:r>
              <a:rPr lang="ru-RU" sz="1800" dirty="0">
                <a:latin typeface="Bahnschrift SemiBold" panose="020B0502040204020203" pitchFamily="34" charset="0"/>
              </a:rPr>
              <a:t>в автономном округе</a:t>
            </a:r>
          </a:p>
        </p:txBody>
      </p:sp>
      <p:sp>
        <p:nvSpPr>
          <p:cNvPr id="7" name="Прямоугольник: скругленные верхние углы 6">
            <a:extLst>
              <a:ext uri="{FF2B5EF4-FFF2-40B4-BE49-F238E27FC236}">
                <a16:creationId xmlns:a16="http://schemas.microsoft.com/office/drawing/2014/main" xmlns="" id="{E2CB4C6E-D690-201F-B1A1-90CC3B18F1DB}"/>
              </a:ext>
            </a:extLst>
          </p:cNvPr>
          <p:cNvSpPr/>
          <p:nvPr/>
        </p:nvSpPr>
        <p:spPr>
          <a:xfrm rot="10800000">
            <a:off x="509018" y="3423370"/>
            <a:ext cx="5395365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xmlns="" id="{A9CEA261-EA13-5267-96FB-A3484F918329}"/>
              </a:ext>
            </a:extLst>
          </p:cNvPr>
          <p:cNvGrpSpPr/>
          <p:nvPr/>
        </p:nvGrpSpPr>
        <p:grpSpPr>
          <a:xfrm>
            <a:off x="1036231" y="1157400"/>
            <a:ext cx="587580" cy="587580"/>
            <a:chOff x="1662278" y="792300"/>
            <a:chExt cx="663886" cy="663886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322F04E5-265A-F503-29D0-06584A4131A9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xmlns="" id="{E7202651-E64A-C63B-1B1C-29A590A3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A9664E38-62AC-8DBE-FEAE-8DCC745487E7}"/>
              </a:ext>
            </a:extLst>
          </p:cNvPr>
          <p:cNvSpPr/>
          <p:nvPr/>
        </p:nvSpPr>
        <p:spPr>
          <a:xfrm>
            <a:off x="6293409" y="1420772"/>
            <a:ext cx="5395368" cy="1937466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03E3581-5AB8-8CB2-A577-2EB878D6B302}"/>
              </a:ext>
            </a:extLst>
          </p:cNvPr>
          <p:cNvSpPr txBox="1"/>
          <p:nvPr/>
        </p:nvSpPr>
        <p:spPr>
          <a:xfrm>
            <a:off x="6602332" y="1765996"/>
            <a:ext cx="102489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US" sz="1600" dirty="0">
                <a:latin typeface="Bahnschrift SemiBold" panose="020B0502040204020203" pitchFamily="34" charset="0"/>
              </a:rPr>
              <a:t>I</a:t>
            </a:r>
            <a:r>
              <a:rPr lang="ru-RU" sz="1600" dirty="0">
                <a:latin typeface="Bahnschrift SemiBold" panose="020B0502040204020203" pitchFamily="34" charset="0"/>
              </a:rPr>
              <a:t> </a:t>
            </a:r>
            <a:br>
              <a:rPr lang="ru-RU" sz="1600" dirty="0">
                <a:latin typeface="Bahnschrift SemiBold" panose="020B0502040204020203" pitchFamily="34" charset="0"/>
              </a:rPr>
            </a:br>
            <a:r>
              <a:rPr lang="ru-RU" sz="1600" dirty="0">
                <a:latin typeface="Bahnschrift SemiBold" panose="020B0502040204020203" pitchFamily="34" charset="0"/>
              </a:rPr>
              <a:t>этап</a:t>
            </a:r>
          </a:p>
        </p:txBody>
      </p:sp>
      <p:sp>
        <p:nvSpPr>
          <p:cNvPr id="20" name="Прямоугольник: скругленные верхние углы 19">
            <a:extLst>
              <a:ext uri="{FF2B5EF4-FFF2-40B4-BE49-F238E27FC236}">
                <a16:creationId xmlns:a16="http://schemas.microsoft.com/office/drawing/2014/main" xmlns="" id="{06F871DF-3CEE-5AA7-BD00-79E9B99556D3}"/>
              </a:ext>
            </a:extLst>
          </p:cNvPr>
          <p:cNvSpPr/>
          <p:nvPr/>
        </p:nvSpPr>
        <p:spPr>
          <a:xfrm rot="10800000">
            <a:off x="6293409" y="3417748"/>
            <a:ext cx="5395367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: скругленные верхние углы 39">
            <a:extLst>
              <a:ext uri="{FF2B5EF4-FFF2-40B4-BE49-F238E27FC236}">
                <a16:creationId xmlns:a16="http://schemas.microsoft.com/office/drawing/2014/main" xmlns="" id="{99C57FA0-9EF3-E053-CA56-F95AF5E8EB6A}"/>
              </a:ext>
            </a:extLst>
          </p:cNvPr>
          <p:cNvSpPr/>
          <p:nvPr/>
        </p:nvSpPr>
        <p:spPr>
          <a:xfrm rot="10800000">
            <a:off x="507476" y="5836921"/>
            <a:ext cx="11155241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1" name="Группа 40">
            <a:extLst>
              <a:ext uri="{FF2B5EF4-FFF2-40B4-BE49-F238E27FC236}">
                <a16:creationId xmlns:a16="http://schemas.microsoft.com/office/drawing/2014/main" xmlns="" id="{6EB9314A-0259-EC32-E3FC-426E69EB4CCC}"/>
              </a:ext>
            </a:extLst>
          </p:cNvPr>
          <p:cNvGrpSpPr/>
          <p:nvPr/>
        </p:nvGrpSpPr>
        <p:grpSpPr>
          <a:xfrm>
            <a:off x="1012191" y="3773598"/>
            <a:ext cx="587580" cy="587580"/>
            <a:chOff x="1662278" y="792300"/>
            <a:chExt cx="663886" cy="663886"/>
          </a:xfrm>
        </p:grpSpPr>
        <p:sp>
          <p:nvSpPr>
            <p:cNvPr id="42" name="Овал 41">
              <a:extLst>
                <a:ext uri="{FF2B5EF4-FFF2-40B4-BE49-F238E27FC236}">
                  <a16:creationId xmlns:a16="http://schemas.microsoft.com/office/drawing/2014/main" xmlns="" id="{4846E375-4EE8-2184-A1A2-E1E8C1F6A546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3" name="Рисунок 42">
              <a:extLst>
                <a:ext uri="{FF2B5EF4-FFF2-40B4-BE49-F238E27FC236}">
                  <a16:creationId xmlns:a16="http://schemas.microsoft.com/office/drawing/2014/main" xmlns="" id="{28ED009D-F291-B036-905E-94D761AE8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3749C36C-201D-F421-886B-B6D09FC349B6}"/>
              </a:ext>
            </a:extLst>
          </p:cNvPr>
          <p:cNvSpPr txBox="1"/>
          <p:nvPr/>
        </p:nvSpPr>
        <p:spPr>
          <a:xfrm>
            <a:off x="7728590" y="1730200"/>
            <a:ext cx="59802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/>
              <a:t>5</a:t>
            </a:r>
          </a:p>
        </p:txBody>
      </p: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xmlns="" id="{B2F76503-64A2-FE5A-DB3F-81DD203F86D0}"/>
              </a:ext>
            </a:extLst>
          </p:cNvPr>
          <p:cNvCxnSpPr/>
          <p:nvPr/>
        </p:nvCxnSpPr>
        <p:spPr>
          <a:xfrm>
            <a:off x="6268952" y="2317613"/>
            <a:ext cx="5395365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967D3A4-661A-1CB2-AE16-B2E64864291C}"/>
              </a:ext>
            </a:extLst>
          </p:cNvPr>
          <p:cNvSpPr txBox="1"/>
          <p:nvPr/>
        </p:nvSpPr>
        <p:spPr>
          <a:xfrm>
            <a:off x="8049220" y="1692207"/>
            <a:ext cx="306836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отделений ранней медицинской реабилитации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D78EED3-E86E-41D2-6DCA-B3B5530BA04B}"/>
              </a:ext>
            </a:extLst>
          </p:cNvPr>
          <p:cNvSpPr txBox="1"/>
          <p:nvPr/>
        </p:nvSpPr>
        <p:spPr>
          <a:xfrm>
            <a:off x="664018" y="2229543"/>
            <a:ext cx="503339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defRPr>
            </a:lvl1pPr>
          </a:lstStyle>
          <a:p>
            <a:r>
              <a:rPr lang="ru-RU" sz="1600" dirty="0"/>
              <a:t>БУ «Окружной клинический </a:t>
            </a:r>
            <a:br>
              <a:rPr lang="ru-RU" sz="1600" dirty="0"/>
            </a:br>
            <a:r>
              <a:rPr lang="ru-RU" sz="1600" dirty="0"/>
              <a:t>лечебно-реабилитационный центр</a:t>
            </a:r>
            <a:r>
              <a:rPr lang="ru-RU" sz="1600" dirty="0" smtClean="0"/>
              <a:t>»</a:t>
            </a:r>
          </a:p>
          <a:p>
            <a:r>
              <a:rPr lang="ru-RU" sz="1600" dirty="0" smtClean="0"/>
              <a:t>БУ «Нижневартовская окружная клиническая детская больница»</a:t>
            </a:r>
            <a:endParaRPr lang="ru-RU" sz="1600" dirty="0"/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5290D0DA-4F95-BC44-987C-8F5BA99902D4}"/>
              </a:ext>
            </a:extLst>
          </p:cNvPr>
          <p:cNvCxnSpPr/>
          <p:nvPr/>
        </p:nvCxnSpPr>
        <p:spPr>
          <a:xfrm rot="10800000" flipH="1">
            <a:off x="510615" y="2155519"/>
            <a:ext cx="5418605" cy="33946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Дуга 16">
            <a:extLst>
              <a:ext uri="{FF2B5EF4-FFF2-40B4-BE49-F238E27FC236}">
                <a16:creationId xmlns:a16="http://schemas.microsoft.com/office/drawing/2014/main" xmlns="" id="{FF9CD68E-8E0D-7063-CB28-F6F20B01C6F3}"/>
              </a:ext>
            </a:extLst>
          </p:cNvPr>
          <p:cNvSpPr/>
          <p:nvPr/>
        </p:nvSpPr>
        <p:spPr>
          <a:xfrm>
            <a:off x="254008" y="375177"/>
            <a:ext cx="2152026" cy="2152026"/>
          </a:xfrm>
          <a:prstGeom prst="arc">
            <a:avLst>
              <a:gd name="adj1" fmla="val 8475246"/>
              <a:gd name="adj2" fmla="val 21370426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xmlns="" id="{DDCCC746-ED28-93BF-BC26-BBF85DF66EC4}"/>
              </a:ext>
            </a:extLst>
          </p:cNvPr>
          <p:cNvSpPr/>
          <p:nvPr/>
        </p:nvSpPr>
        <p:spPr>
          <a:xfrm>
            <a:off x="-307686" y="-186517"/>
            <a:ext cx="3275414" cy="3275414"/>
          </a:xfrm>
          <a:prstGeom prst="arc">
            <a:avLst>
              <a:gd name="adj1" fmla="val 7243609"/>
              <a:gd name="adj2" fmla="val 18784445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0CD83766-EB12-F361-76A8-86E62630A5E9}"/>
              </a:ext>
            </a:extLst>
          </p:cNvPr>
          <p:cNvGrpSpPr/>
          <p:nvPr/>
        </p:nvGrpSpPr>
        <p:grpSpPr>
          <a:xfrm>
            <a:off x="6819811" y="1157400"/>
            <a:ext cx="587580" cy="587580"/>
            <a:chOff x="1662278" y="792300"/>
            <a:chExt cx="663886" cy="663886"/>
          </a:xfrm>
        </p:grpSpPr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xmlns="" id="{FA6EFC79-5892-84D2-F461-7D8AE8B98B83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xmlns="" id="{2CE32DCD-ED38-4FF0-F2E9-DF64EA383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D4213A1-830C-A190-5658-670E1A19C984}"/>
              </a:ext>
            </a:extLst>
          </p:cNvPr>
          <p:cNvSpPr txBox="1"/>
          <p:nvPr/>
        </p:nvSpPr>
        <p:spPr>
          <a:xfrm>
            <a:off x="6602332" y="2432999"/>
            <a:ext cx="102489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1500"/>
              </a:lnSpc>
              <a:defRPr sz="1600">
                <a:solidFill>
                  <a:schemeClr val="bg2">
                    <a:lumMod val="25000"/>
                  </a:schemeClr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US" dirty="0"/>
              <a:t>II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этап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AD59E801-0D20-05CD-A164-D2779F8EBE09}"/>
              </a:ext>
            </a:extLst>
          </p:cNvPr>
          <p:cNvSpPr txBox="1"/>
          <p:nvPr/>
        </p:nvSpPr>
        <p:spPr>
          <a:xfrm>
            <a:off x="7707156" y="2395948"/>
            <a:ext cx="59802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 smtClean="0"/>
              <a:t>1</a:t>
            </a:r>
            <a:r>
              <a:rPr lang="en-US" sz="2400" dirty="0" smtClean="0"/>
              <a:t>3</a:t>
            </a:r>
            <a:endParaRPr lang="ru-RU" sz="2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F1332A5-F448-92F4-3129-7BD52C7F481C}"/>
              </a:ext>
            </a:extLst>
          </p:cNvPr>
          <p:cNvSpPr txBox="1"/>
          <p:nvPr/>
        </p:nvSpPr>
        <p:spPr>
          <a:xfrm>
            <a:off x="8049220" y="2371884"/>
            <a:ext cx="3299542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медицинских организаций</a:t>
            </a: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769F1CB-3EF1-880B-ECE7-96951A3F5375}"/>
              </a:ext>
            </a:extLst>
          </p:cNvPr>
          <p:cNvSpPr txBox="1"/>
          <p:nvPr/>
        </p:nvSpPr>
        <p:spPr>
          <a:xfrm>
            <a:off x="7707156" y="2888851"/>
            <a:ext cx="84060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402</a:t>
            </a: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FFD1823-F95D-55F9-E39D-CF91D097E92C}"/>
              </a:ext>
            </a:extLst>
          </p:cNvPr>
          <p:cNvSpPr txBox="1"/>
          <p:nvPr/>
        </p:nvSpPr>
        <p:spPr>
          <a:xfrm>
            <a:off x="2194560" y="415523"/>
            <a:ext cx="78028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0AC28D"/>
                </a:solidFill>
                <a:latin typeface="Bahnschrift SemiBold" panose="020B0502040204020203" pitchFamily="34" charset="0"/>
              </a:rPr>
              <a:t>Трехэтапная система медицинской реабилитации</a:t>
            </a:r>
          </a:p>
        </p:txBody>
      </p:sp>
      <p:sp>
        <p:nvSpPr>
          <p:cNvPr id="69" name="Овал 68">
            <a:extLst>
              <a:ext uri="{FF2B5EF4-FFF2-40B4-BE49-F238E27FC236}">
                <a16:creationId xmlns:a16="http://schemas.microsoft.com/office/drawing/2014/main" xmlns="" id="{3A1AAFD1-3C3E-E06F-D6CE-1209A73C98F6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FBA95F9-56CA-72E3-0C56-597C2E836301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4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9F1672-FAA7-BB8C-E124-2E77973028F9}"/>
              </a:ext>
            </a:extLst>
          </p:cNvPr>
          <p:cNvSpPr txBox="1"/>
          <p:nvPr/>
        </p:nvSpPr>
        <p:spPr>
          <a:xfrm>
            <a:off x="8336879" y="2966305"/>
            <a:ext cx="2305524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койки</a:t>
            </a:r>
          </a:p>
        </p:txBody>
      </p:sp>
      <p:sp>
        <p:nvSpPr>
          <p:cNvPr id="9" name="Shape 85">
            <a:extLst>
              <a:ext uri="{FF2B5EF4-FFF2-40B4-BE49-F238E27FC236}">
                <a16:creationId xmlns:a16="http://schemas.microsoft.com/office/drawing/2014/main" xmlns="" id="{1B6EC6A7-83B4-E757-F47C-98F4DE31CDBE}"/>
              </a:ext>
            </a:extLst>
          </p:cNvPr>
          <p:cNvSpPr/>
          <p:nvPr/>
        </p:nvSpPr>
        <p:spPr>
          <a:xfrm flipH="1">
            <a:off x="9694321" y="5030342"/>
            <a:ext cx="174812" cy="145548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5" name="Диаграмма 44"/>
          <p:cNvGraphicFramePr/>
          <p:nvPr/>
        </p:nvGraphicFramePr>
        <p:xfrm>
          <a:off x="574431" y="3903785"/>
          <a:ext cx="4572000" cy="1960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8" name="Диаграмма 47"/>
          <p:cNvGraphicFramePr/>
          <p:nvPr/>
        </p:nvGraphicFramePr>
        <p:xfrm>
          <a:off x="6289430" y="3903785"/>
          <a:ext cx="5307623" cy="1951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9534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: скругленные углы 37">
            <a:extLst>
              <a:ext uri="{FF2B5EF4-FFF2-40B4-BE49-F238E27FC236}">
                <a16:creationId xmlns:a16="http://schemas.microsoft.com/office/drawing/2014/main" xmlns="" id="{3B2C48BC-8C34-D31A-DAF3-BD657E442FFB}"/>
              </a:ext>
            </a:extLst>
          </p:cNvPr>
          <p:cNvSpPr/>
          <p:nvPr/>
        </p:nvSpPr>
        <p:spPr>
          <a:xfrm>
            <a:off x="3094892" y="3979464"/>
            <a:ext cx="6488723" cy="1714691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Дуга 59">
            <a:extLst>
              <a:ext uri="{FF2B5EF4-FFF2-40B4-BE49-F238E27FC236}">
                <a16:creationId xmlns:a16="http://schemas.microsoft.com/office/drawing/2014/main" xmlns="" id="{22AA278A-DF40-DB95-98F3-9869866245AD}"/>
              </a:ext>
            </a:extLst>
          </p:cNvPr>
          <p:cNvSpPr/>
          <p:nvPr/>
        </p:nvSpPr>
        <p:spPr>
          <a:xfrm>
            <a:off x="10583406" y="5223358"/>
            <a:ext cx="2199144" cy="2199144"/>
          </a:xfrm>
          <a:prstGeom prst="arc">
            <a:avLst>
              <a:gd name="adj1" fmla="val 16349658"/>
              <a:gd name="adj2" fmla="val 11652730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>
            <a:extLst>
              <a:ext uri="{FF2B5EF4-FFF2-40B4-BE49-F238E27FC236}">
                <a16:creationId xmlns:a16="http://schemas.microsoft.com/office/drawing/2014/main" xmlns="" id="{FD8A7678-1732-7C63-8CD4-51C3B32BC5D8}"/>
              </a:ext>
            </a:extLst>
          </p:cNvPr>
          <p:cNvSpPr/>
          <p:nvPr/>
        </p:nvSpPr>
        <p:spPr>
          <a:xfrm>
            <a:off x="9414358" y="4054310"/>
            <a:ext cx="4537240" cy="4537240"/>
          </a:xfrm>
          <a:prstGeom prst="arc">
            <a:avLst>
              <a:gd name="adj1" fmla="val 11699067"/>
              <a:gd name="adj2" fmla="val 11206437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607332" y="1625179"/>
            <a:ext cx="5395368" cy="1698314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верхние углы 6">
            <a:extLst>
              <a:ext uri="{FF2B5EF4-FFF2-40B4-BE49-F238E27FC236}">
                <a16:creationId xmlns:a16="http://schemas.microsoft.com/office/drawing/2014/main" xmlns="" id="{E2CB4C6E-D690-201F-B1A1-90CC3B18F1DB}"/>
              </a:ext>
            </a:extLst>
          </p:cNvPr>
          <p:cNvSpPr/>
          <p:nvPr/>
        </p:nvSpPr>
        <p:spPr>
          <a:xfrm rot="10800000">
            <a:off x="615462" y="3393829"/>
            <a:ext cx="5380892" cy="175847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35">
            <a:extLst>
              <a:ext uri="{FF2B5EF4-FFF2-40B4-BE49-F238E27FC236}">
                <a16:creationId xmlns:a16="http://schemas.microsoft.com/office/drawing/2014/main" xmlns="" id="{A9CEA261-EA13-5267-96FB-A3484F918329}"/>
              </a:ext>
            </a:extLst>
          </p:cNvPr>
          <p:cNvGrpSpPr/>
          <p:nvPr/>
        </p:nvGrpSpPr>
        <p:grpSpPr>
          <a:xfrm>
            <a:off x="1036231" y="1157400"/>
            <a:ext cx="587580" cy="587580"/>
            <a:chOff x="1662278" y="792300"/>
            <a:chExt cx="663886" cy="663886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322F04E5-265A-F503-29D0-06584A4131A9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xmlns="" id="{E7202651-E64A-C63B-1B1C-29A590A3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A9664E38-62AC-8DBE-FEAE-8DCC745487E7}"/>
              </a:ext>
            </a:extLst>
          </p:cNvPr>
          <p:cNvSpPr/>
          <p:nvPr/>
        </p:nvSpPr>
        <p:spPr>
          <a:xfrm>
            <a:off x="6293409" y="1617784"/>
            <a:ext cx="5395368" cy="1740453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: скругленные верхние углы 19">
            <a:extLst>
              <a:ext uri="{FF2B5EF4-FFF2-40B4-BE49-F238E27FC236}">
                <a16:creationId xmlns:a16="http://schemas.microsoft.com/office/drawing/2014/main" xmlns="" id="{06F871DF-3CEE-5AA7-BD00-79E9B99556D3}"/>
              </a:ext>
            </a:extLst>
          </p:cNvPr>
          <p:cNvSpPr/>
          <p:nvPr/>
        </p:nvSpPr>
        <p:spPr>
          <a:xfrm rot="10800000">
            <a:off x="6293409" y="3417748"/>
            <a:ext cx="5395367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: скругленные верхние углы 39">
            <a:extLst>
              <a:ext uri="{FF2B5EF4-FFF2-40B4-BE49-F238E27FC236}">
                <a16:creationId xmlns:a16="http://schemas.microsoft.com/office/drawing/2014/main" xmlns="" id="{99C57FA0-9EF3-E053-CA56-F95AF5E8EB6A}"/>
              </a:ext>
            </a:extLst>
          </p:cNvPr>
          <p:cNvSpPr/>
          <p:nvPr/>
        </p:nvSpPr>
        <p:spPr>
          <a:xfrm rot="10800000">
            <a:off x="507476" y="5836921"/>
            <a:ext cx="11155241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40">
            <a:extLst>
              <a:ext uri="{FF2B5EF4-FFF2-40B4-BE49-F238E27FC236}">
                <a16:creationId xmlns:a16="http://schemas.microsoft.com/office/drawing/2014/main" xmlns="" id="{6EB9314A-0259-EC32-E3FC-426E69EB4CCC}"/>
              </a:ext>
            </a:extLst>
          </p:cNvPr>
          <p:cNvGrpSpPr/>
          <p:nvPr/>
        </p:nvGrpSpPr>
        <p:grpSpPr>
          <a:xfrm>
            <a:off x="1012191" y="3773598"/>
            <a:ext cx="587580" cy="587580"/>
            <a:chOff x="1662278" y="792300"/>
            <a:chExt cx="663886" cy="663886"/>
          </a:xfrm>
        </p:grpSpPr>
        <p:sp>
          <p:nvSpPr>
            <p:cNvPr id="42" name="Овал 41">
              <a:extLst>
                <a:ext uri="{FF2B5EF4-FFF2-40B4-BE49-F238E27FC236}">
                  <a16:creationId xmlns:a16="http://schemas.microsoft.com/office/drawing/2014/main" xmlns="" id="{4846E375-4EE8-2184-A1A2-E1E8C1F6A546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3" name="Рисунок 42">
              <a:extLst>
                <a:ext uri="{FF2B5EF4-FFF2-40B4-BE49-F238E27FC236}">
                  <a16:creationId xmlns:a16="http://schemas.microsoft.com/office/drawing/2014/main" xmlns="" id="{28ED009D-F291-B036-905E-94D761AE8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xmlns="" id="{B2F76503-64A2-FE5A-DB3F-81DD203F86D0}"/>
              </a:ext>
            </a:extLst>
          </p:cNvPr>
          <p:cNvCxnSpPr/>
          <p:nvPr/>
        </p:nvCxnSpPr>
        <p:spPr>
          <a:xfrm flipV="1">
            <a:off x="6312877" y="2110154"/>
            <a:ext cx="5345723" cy="43961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5290D0DA-4F95-BC44-987C-8F5BA99902D4}"/>
              </a:ext>
            </a:extLst>
          </p:cNvPr>
          <p:cNvCxnSpPr/>
          <p:nvPr/>
        </p:nvCxnSpPr>
        <p:spPr>
          <a:xfrm flipV="1">
            <a:off x="615462" y="2145323"/>
            <a:ext cx="5345723" cy="52754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Дуга 16">
            <a:extLst>
              <a:ext uri="{FF2B5EF4-FFF2-40B4-BE49-F238E27FC236}">
                <a16:creationId xmlns:a16="http://schemas.microsoft.com/office/drawing/2014/main" xmlns="" id="{FF9CD68E-8E0D-7063-CB28-F6F20B01C6F3}"/>
              </a:ext>
            </a:extLst>
          </p:cNvPr>
          <p:cNvSpPr/>
          <p:nvPr/>
        </p:nvSpPr>
        <p:spPr>
          <a:xfrm>
            <a:off x="254008" y="375177"/>
            <a:ext cx="2152026" cy="2152026"/>
          </a:xfrm>
          <a:prstGeom prst="arc">
            <a:avLst>
              <a:gd name="adj1" fmla="val 8475246"/>
              <a:gd name="adj2" fmla="val 21370426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xmlns="" id="{DDCCC746-ED28-93BF-BC26-BBF85DF66EC4}"/>
              </a:ext>
            </a:extLst>
          </p:cNvPr>
          <p:cNvSpPr/>
          <p:nvPr/>
        </p:nvSpPr>
        <p:spPr>
          <a:xfrm>
            <a:off x="-307686" y="-186517"/>
            <a:ext cx="3275414" cy="3275414"/>
          </a:xfrm>
          <a:prstGeom prst="arc">
            <a:avLst>
              <a:gd name="adj1" fmla="val 7243609"/>
              <a:gd name="adj2" fmla="val 18784445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2">
            <a:extLst>
              <a:ext uri="{FF2B5EF4-FFF2-40B4-BE49-F238E27FC236}">
                <a16:creationId xmlns:a16="http://schemas.microsoft.com/office/drawing/2014/main" xmlns="" id="{0CD83766-EB12-F361-76A8-86E62630A5E9}"/>
              </a:ext>
            </a:extLst>
          </p:cNvPr>
          <p:cNvGrpSpPr/>
          <p:nvPr/>
        </p:nvGrpSpPr>
        <p:grpSpPr>
          <a:xfrm>
            <a:off x="6819811" y="1157400"/>
            <a:ext cx="587580" cy="587580"/>
            <a:chOff x="1662278" y="792300"/>
            <a:chExt cx="663886" cy="663886"/>
          </a:xfrm>
        </p:grpSpPr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xmlns="" id="{FA6EFC79-5892-84D2-F461-7D8AE8B98B83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xmlns="" id="{2CE32DCD-ED38-4FF0-F2E9-DF64EA383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FFD1823-F95D-55F9-E39D-CF91D097E92C}"/>
              </a:ext>
            </a:extLst>
          </p:cNvPr>
          <p:cNvSpPr txBox="1"/>
          <p:nvPr/>
        </p:nvSpPr>
        <p:spPr>
          <a:xfrm>
            <a:off x="2194560" y="415523"/>
            <a:ext cx="78028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0AC28D"/>
                </a:solidFill>
                <a:latin typeface="Bahnschrift SemiBold" panose="020B0502040204020203" pitchFamily="34" charset="0"/>
              </a:rPr>
              <a:t>Трехэтапная система медицинской реабилитации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39B379D8-9E43-B089-F2AE-22F9F4A8E44E}"/>
              </a:ext>
            </a:extLst>
          </p:cNvPr>
          <p:cNvSpPr txBox="1"/>
          <p:nvPr/>
        </p:nvSpPr>
        <p:spPr>
          <a:xfrm>
            <a:off x="1002324" y="1682802"/>
            <a:ext cx="462475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1500"/>
              </a:lnSpc>
              <a:defRPr sz="1600">
                <a:solidFill>
                  <a:schemeClr val="bg2">
                    <a:lumMod val="25000"/>
                  </a:schemeClr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US" dirty="0"/>
              <a:t>III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 smtClean="0"/>
              <a:t>этап медицинской реабилитации</a:t>
            </a:r>
            <a:endParaRPr lang="ru-RU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8A185C95-70E7-29AE-6198-71BDD927BF8F}"/>
              </a:ext>
            </a:extLst>
          </p:cNvPr>
          <p:cNvSpPr txBox="1"/>
          <p:nvPr/>
        </p:nvSpPr>
        <p:spPr>
          <a:xfrm>
            <a:off x="972304" y="2323226"/>
            <a:ext cx="59802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/>
              <a:t>9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9F070970-3595-51C1-2895-E497E3E4A09E}"/>
              </a:ext>
            </a:extLst>
          </p:cNvPr>
          <p:cNvSpPr txBox="1"/>
          <p:nvPr/>
        </p:nvSpPr>
        <p:spPr>
          <a:xfrm>
            <a:off x="1626577" y="2329195"/>
            <a:ext cx="4009602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дневных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стационаров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медицинской реабилитации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7B33392A-4418-6ACF-215C-A5D7010107A7}"/>
              </a:ext>
            </a:extLst>
          </p:cNvPr>
          <p:cNvSpPr txBox="1"/>
          <p:nvPr/>
        </p:nvSpPr>
        <p:spPr>
          <a:xfrm>
            <a:off x="6626198" y="2379497"/>
            <a:ext cx="59802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 smtClean="0"/>
              <a:t>18</a:t>
            </a:r>
            <a:endParaRPr lang="ru-RU" sz="24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5BA6EAE3-8AC7-00AE-AC4A-243DCFDCE88F}"/>
              </a:ext>
            </a:extLst>
          </p:cNvPr>
          <p:cNvSpPr txBox="1"/>
          <p:nvPr/>
        </p:nvSpPr>
        <p:spPr>
          <a:xfrm>
            <a:off x="7306874" y="2376673"/>
            <a:ext cx="306836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амбулаторных отделений медицинской реабилитации</a:t>
            </a:r>
          </a:p>
        </p:txBody>
      </p:sp>
      <p:sp>
        <p:nvSpPr>
          <p:cNvPr id="69" name="Овал 68">
            <a:extLst>
              <a:ext uri="{FF2B5EF4-FFF2-40B4-BE49-F238E27FC236}">
                <a16:creationId xmlns:a16="http://schemas.microsoft.com/office/drawing/2014/main" xmlns="" id="{3A1AAFD1-3C3E-E06F-D6CE-1209A73C98F6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FBA95F9-56CA-72E3-0C56-597C2E836301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5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9" name="Shape 85">
            <a:extLst>
              <a:ext uri="{FF2B5EF4-FFF2-40B4-BE49-F238E27FC236}">
                <a16:creationId xmlns:a16="http://schemas.microsoft.com/office/drawing/2014/main" xmlns="" id="{1B6EC6A7-83B4-E757-F47C-98F4DE31CDBE}"/>
              </a:ext>
            </a:extLst>
          </p:cNvPr>
          <p:cNvSpPr/>
          <p:nvPr/>
        </p:nvSpPr>
        <p:spPr>
          <a:xfrm flipH="1">
            <a:off x="9694321" y="5030342"/>
            <a:ext cx="174812" cy="145548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39B379D8-9E43-B089-F2AE-22F9F4A8E44E}"/>
              </a:ext>
            </a:extLst>
          </p:cNvPr>
          <p:cNvSpPr txBox="1"/>
          <p:nvPr/>
        </p:nvSpPr>
        <p:spPr>
          <a:xfrm>
            <a:off x="6518031" y="1685733"/>
            <a:ext cx="462475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1500"/>
              </a:lnSpc>
              <a:defRPr sz="1600">
                <a:solidFill>
                  <a:schemeClr val="bg2">
                    <a:lumMod val="25000"/>
                  </a:schemeClr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US" dirty="0"/>
              <a:t>III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 smtClean="0"/>
              <a:t>этап медицинской реабилитации</a:t>
            </a:r>
            <a:endParaRPr lang="ru-RU" dirty="0"/>
          </a:p>
        </p:txBody>
      </p:sp>
      <p:graphicFrame>
        <p:nvGraphicFramePr>
          <p:cNvPr id="50" name="Диаграмма 49"/>
          <p:cNvGraphicFramePr/>
          <p:nvPr/>
        </p:nvGraphicFramePr>
        <p:xfrm>
          <a:off x="3490546" y="3868616"/>
          <a:ext cx="5550877" cy="1793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534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Дуга 59">
            <a:extLst>
              <a:ext uri="{FF2B5EF4-FFF2-40B4-BE49-F238E27FC236}">
                <a16:creationId xmlns:a16="http://schemas.microsoft.com/office/drawing/2014/main" xmlns="" id="{22AA278A-DF40-DB95-98F3-9869866245AD}"/>
              </a:ext>
            </a:extLst>
          </p:cNvPr>
          <p:cNvSpPr/>
          <p:nvPr/>
        </p:nvSpPr>
        <p:spPr>
          <a:xfrm>
            <a:off x="10583406" y="5223358"/>
            <a:ext cx="2199144" cy="2199144"/>
          </a:xfrm>
          <a:prstGeom prst="arc">
            <a:avLst>
              <a:gd name="adj1" fmla="val 16349658"/>
              <a:gd name="adj2" fmla="val 11652730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>
            <a:extLst>
              <a:ext uri="{FF2B5EF4-FFF2-40B4-BE49-F238E27FC236}">
                <a16:creationId xmlns:a16="http://schemas.microsoft.com/office/drawing/2014/main" xmlns="" id="{FD8A7678-1732-7C63-8CD4-51C3B32BC5D8}"/>
              </a:ext>
            </a:extLst>
          </p:cNvPr>
          <p:cNvSpPr/>
          <p:nvPr/>
        </p:nvSpPr>
        <p:spPr>
          <a:xfrm>
            <a:off x="9414358" y="4054310"/>
            <a:ext cx="4537240" cy="4537240"/>
          </a:xfrm>
          <a:prstGeom prst="arc">
            <a:avLst>
              <a:gd name="adj1" fmla="val 11699067"/>
              <a:gd name="adj2" fmla="val 11206437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580955" y="1651554"/>
            <a:ext cx="5395368" cy="4397553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35">
            <a:extLst>
              <a:ext uri="{FF2B5EF4-FFF2-40B4-BE49-F238E27FC236}">
                <a16:creationId xmlns:a16="http://schemas.microsoft.com/office/drawing/2014/main" xmlns="" id="{A9CEA261-EA13-5267-96FB-A3484F918329}"/>
              </a:ext>
            </a:extLst>
          </p:cNvPr>
          <p:cNvGrpSpPr/>
          <p:nvPr/>
        </p:nvGrpSpPr>
        <p:grpSpPr>
          <a:xfrm>
            <a:off x="1036231" y="1157400"/>
            <a:ext cx="587580" cy="587580"/>
            <a:chOff x="1662278" y="792300"/>
            <a:chExt cx="663886" cy="663886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322F04E5-265A-F503-29D0-06584A4131A9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xmlns="" id="{E7202651-E64A-C63B-1B1C-29A590A3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A9664E38-62AC-8DBE-FEAE-8DCC745487E7}"/>
              </a:ext>
            </a:extLst>
          </p:cNvPr>
          <p:cNvSpPr/>
          <p:nvPr/>
        </p:nvSpPr>
        <p:spPr>
          <a:xfrm>
            <a:off x="6293409" y="1617784"/>
            <a:ext cx="5395368" cy="4440116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: скругленные верхние углы 39">
            <a:extLst>
              <a:ext uri="{FF2B5EF4-FFF2-40B4-BE49-F238E27FC236}">
                <a16:creationId xmlns:a16="http://schemas.microsoft.com/office/drawing/2014/main" xmlns="" id="{99C57FA0-9EF3-E053-CA56-F95AF5E8EB6A}"/>
              </a:ext>
            </a:extLst>
          </p:cNvPr>
          <p:cNvSpPr/>
          <p:nvPr/>
        </p:nvSpPr>
        <p:spPr>
          <a:xfrm rot="10800000">
            <a:off x="410760" y="6223783"/>
            <a:ext cx="11155241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xmlns="" id="{B2F76503-64A2-FE5A-DB3F-81DD203F86D0}"/>
              </a:ext>
            </a:extLst>
          </p:cNvPr>
          <p:cNvCxnSpPr/>
          <p:nvPr/>
        </p:nvCxnSpPr>
        <p:spPr>
          <a:xfrm flipV="1">
            <a:off x="6321669" y="2400301"/>
            <a:ext cx="5345723" cy="43961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5290D0DA-4F95-BC44-987C-8F5BA99902D4}"/>
              </a:ext>
            </a:extLst>
          </p:cNvPr>
          <p:cNvCxnSpPr/>
          <p:nvPr/>
        </p:nvCxnSpPr>
        <p:spPr>
          <a:xfrm flipV="1">
            <a:off x="580293" y="2329962"/>
            <a:ext cx="5345723" cy="52754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Дуга 16">
            <a:extLst>
              <a:ext uri="{FF2B5EF4-FFF2-40B4-BE49-F238E27FC236}">
                <a16:creationId xmlns:a16="http://schemas.microsoft.com/office/drawing/2014/main" xmlns="" id="{FF9CD68E-8E0D-7063-CB28-F6F20B01C6F3}"/>
              </a:ext>
            </a:extLst>
          </p:cNvPr>
          <p:cNvSpPr/>
          <p:nvPr/>
        </p:nvSpPr>
        <p:spPr>
          <a:xfrm>
            <a:off x="254008" y="375177"/>
            <a:ext cx="2152026" cy="2152026"/>
          </a:xfrm>
          <a:prstGeom prst="arc">
            <a:avLst>
              <a:gd name="adj1" fmla="val 8475246"/>
              <a:gd name="adj2" fmla="val 21370426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xmlns="" id="{DDCCC746-ED28-93BF-BC26-BBF85DF66EC4}"/>
              </a:ext>
            </a:extLst>
          </p:cNvPr>
          <p:cNvSpPr/>
          <p:nvPr/>
        </p:nvSpPr>
        <p:spPr>
          <a:xfrm>
            <a:off x="-307686" y="-186517"/>
            <a:ext cx="3275414" cy="3275414"/>
          </a:xfrm>
          <a:prstGeom prst="arc">
            <a:avLst>
              <a:gd name="adj1" fmla="val 7243609"/>
              <a:gd name="adj2" fmla="val 18784445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12">
            <a:extLst>
              <a:ext uri="{FF2B5EF4-FFF2-40B4-BE49-F238E27FC236}">
                <a16:creationId xmlns:a16="http://schemas.microsoft.com/office/drawing/2014/main" xmlns="" id="{0CD83766-EB12-F361-76A8-86E62630A5E9}"/>
              </a:ext>
            </a:extLst>
          </p:cNvPr>
          <p:cNvGrpSpPr/>
          <p:nvPr/>
        </p:nvGrpSpPr>
        <p:grpSpPr>
          <a:xfrm>
            <a:off x="6819811" y="1157400"/>
            <a:ext cx="587580" cy="587580"/>
            <a:chOff x="1662278" y="792300"/>
            <a:chExt cx="663886" cy="663886"/>
          </a:xfrm>
        </p:grpSpPr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xmlns="" id="{FA6EFC79-5892-84D2-F461-7D8AE8B98B83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xmlns="" id="{2CE32DCD-ED38-4FF0-F2E9-DF64EA383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39B379D8-9E43-B089-F2AE-22F9F4A8E44E}"/>
              </a:ext>
            </a:extLst>
          </p:cNvPr>
          <p:cNvSpPr txBox="1"/>
          <p:nvPr/>
        </p:nvSpPr>
        <p:spPr>
          <a:xfrm>
            <a:off x="1002324" y="1682802"/>
            <a:ext cx="462475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1500"/>
              </a:lnSpc>
              <a:defRPr sz="1600">
                <a:solidFill>
                  <a:schemeClr val="bg2">
                    <a:lumMod val="25000"/>
                  </a:schemeClr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US" dirty="0" smtClean="0"/>
              <a:t>II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этап медицинской реабилитации</a:t>
            </a:r>
            <a:endParaRPr lang="ru-RU" dirty="0"/>
          </a:p>
        </p:txBody>
      </p:sp>
      <p:sp>
        <p:nvSpPr>
          <p:cNvPr id="69" name="Овал 68">
            <a:extLst>
              <a:ext uri="{FF2B5EF4-FFF2-40B4-BE49-F238E27FC236}">
                <a16:creationId xmlns:a16="http://schemas.microsoft.com/office/drawing/2014/main" xmlns="" id="{3A1AAFD1-3C3E-E06F-D6CE-1209A73C98F6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FBA95F9-56CA-72E3-0C56-597C2E836301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6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9" name="Shape 85">
            <a:extLst>
              <a:ext uri="{FF2B5EF4-FFF2-40B4-BE49-F238E27FC236}">
                <a16:creationId xmlns:a16="http://schemas.microsoft.com/office/drawing/2014/main" xmlns="" id="{1B6EC6A7-83B4-E757-F47C-98F4DE31CDBE}"/>
              </a:ext>
            </a:extLst>
          </p:cNvPr>
          <p:cNvSpPr/>
          <p:nvPr/>
        </p:nvSpPr>
        <p:spPr>
          <a:xfrm flipH="1">
            <a:off x="9694321" y="5030342"/>
            <a:ext cx="174812" cy="145548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39B379D8-9E43-B089-F2AE-22F9F4A8E44E}"/>
              </a:ext>
            </a:extLst>
          </p:cNvPr>
          <p:cNvSpPr txBox="1"/>
          <p:nvPr/>
        </p:nvSpPr>
        <p:spPr>
          <a:xfrm>
            <a:off x="6518031" y="1685733"/>
            <a:ext cx="4624754" cy="6694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1500"/>
              </a:lnSpc>
              <a:defRPr sz="1600">
                <a:solidFill>
                  <a:schemeClr val="bg2">
                    <a:lumMod val="25000"/>
                  </a:schemeClr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US" dirty="0"/>
              <a:t>III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 smtClean="0"/>
              <a:t>этап медицинской реабилитации (дневной стационар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13238" y="131775"/>
            <a:ext cx="112981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«Доля случаев оказания медицинской помощи по медицинской реабилитации от числа случаев, предусмотренных объемами оказания медицинской помощи по медицинской реабилитации за счет средств обязательного медицинского страхования»</a:t>
            </a:r>
            <a:endParaRPr lang="ru-RU" sz="2000" dirty="0">
              <a:solidFill>
                <a:srgbClr val="0AC28D"/>
              </a:solidFill>
              <a:latin typeface="Bahnschrift SemiBold" panose="020B0502040204020203" pitchFamily="34" charset="0"/>
            </a:endParaRPr>
          </a:p>
        </p:txBody>
      </p:sp>
      <p:graphicFrame>
        <p:nvGraphicFramePr>
          <p:cNvPr id="39" name="Диаграмма 38"/>
          <p:cNvGraphicFramePr/>
          <p:nvPr/>
        </p:nvGraphicFramePr>
        <p:xfrm>
          <a:off x="6544408" y="2426677"/>
          <a:ext cx="4572000" cy="3481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Диаграмма 24"/>
          <p:cNvGraphicFramePr/>
          <p:nvPr/>
        </p:nvGraphicFramePr>
        <p:xfrm>
          <a:off x="899746" y="2391508"/>
          <a:ext cx="4572000" cy="3472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9534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Дуга 59">
            <a:extLst>
              <a:ext uri="{FF2B5EF4-FFF2-40B4-BE49-F238E27FC236}">
                <a16:creationId xmlns:a16="http://schemas.microsoft.com/office/drawing/2014/main" xmlns="" id="{22AA278A-DF40-DB95-98F3-9869866245AD}"/>
              </a:ext>
            </a:extLst>
          </p:cNvPr>
          <p:cNvSpPr/>
          <p:nvPr/>
        </p:nvSpPr>
        <p:spPr>
          <a:xfrm>
            <a:off x="10583406" y="5223358"/>
            <a:ext cx="2199144" cy="2199144"/>
          </a:xfrm>
          <a:prstGeom prst="arc">
            <a:avLst>
              <a:gd name="adj1" fmla="val 16349658"/>
              <a:gd name="adj2" fmla="val 11652730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>
            <a:extLst>
              <a:ext uri="{FF2B5EF4-FFF2-40B4-BE49-F238E27FC236}">
                <a16:creationId xmlns:a16="http://schemas.microsoft.com/office/drawing/2014/main" xmlns="" id="{FD8A7678-1732-7C63-8CD4-51C3B32BC5D8}"/>
              </a:ext>
            </a:extLst>
          </p:cNvPr>
          <p:cNvSpPr/>
          <p:nvPr/>
        </p:nvSpPr>
        <p:spPr>
          <a:xfrm>
            <a:off x="9414358" y="4054310"/>
            <a:ext cx="4537240" cy="4537240"/>
          </a:xfrm>
          <a:prstGeom prst="arc">
            <a:avLst>
              <a:gd name="adj1" fmla="val 11699067"/>
              <a:gd name="adj2" fmla="val 11206437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1450731" y="3181416"/>
            <a:ext cx="9398977" cy="1540054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35">
            <a:extLst>
              <a:ext uri="{FF2B5EF4-FFF2-40B4-BE49-F238E27FC236}">
                <a16:creationId xmlns:a16="http://schemas.microsoft.com/office/drawing/2014/main" xmlns="" id="{A9CEA261-EA13-5267-96FB-A3484F918329}"/>
              </a:ext>
            </a:extLst>
          </p:cNvPr>
          <p:cNvGrpSpPr/>
          <p:nvPr/>
        </p:nvGrpSpPr>
        <p:grpSpPr>
          <a:xfrm>
            <a:off x="517485" y="1755277"/>
            <a:ext cx="587580" cy="587580"/>
            <a:chOff x="1662278" y="792300"/>
            <a:chExt cx="663886" cy="663886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322F04E5-265A-F503-29D0-06584A4131A9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xmlns="" id="{E7202651-E64A-C63B-1B1C-29A590A3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40" name="Прямоугольник: скругленные верхние углы 39">
            <a:extLst>
              <a:ext uri="{FF2B5EF4-FFF2-40B4-BE49-F238E27FC236}">
                <a16:creationId xmlns:a16="http://schemas.microsoft.com/office/drawing/2014/main" xmlns="" id="{99C57FA0-9EF3-E053-CA56-F95AF5E8EB6A}"/>
              </a:ext>
            </a:extLst>
          </p:cNvPr>
          <p:cNvSpPr/>
          <p:nvPr/>
        </p:nvSpPr>
        <p:spPr>
          <a:xfrm rot="10800000">
            <a:off x="410760" y="6223783"/>
            <a:ext cx="11155241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>
            <a:extLst>
              <a:ext uri="{FF2B5EF4-FFF2-40B4-BE49-F238E27FC236}">
                <a16:creationId xmlns:a16="http://schemas.microsoft.com/office/drawing/2014/main" xmlns="" id="{FF9CD68E-8E0D-7063-CB28-F6F20B01C6F3}"/>
              </a:ext>
            </a:extLst>
          </p:cNvPr>
          <p:cNvSpPr/>
          <p:nvPr/>
        </p:nvSpPr>
        <p:spPr>
          <a:xfrm>
            <a:off x="254008" y="375177"/>
            <a:ext cx="2152026" cy="2152026"/>
          </a:xfrm>
          <a:prstGeom prst="arc">
            <a:avLst>
              <a:gd name="adj1" fmla="val 8475246"/>
              <a:gd name="adj2" fmla="val 21370426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xmlns="" id="{DDCCC746-ED28-93BF-BC26-BBF85DF66EC4}"/>
              </a:ext>
            </a:extLst>
          </p:cNvPr>
          <p:cNvSpPr/>
          <p:nvPr/>
        </p:nvSpPr>
        <p:spPr>
          <a:xfrm>
            <a:off x="-307686" y="-186517"/>
            <a:ext cx="3275414" cy="3275414"/>
          </a:xfrm>
          <a:prstGeom prst="arc">
            <a:avLst>
              <a:gd name="adj1" fmla="val 7243609"/>
              <a:gd name="adj2" fmla="val 18784445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>
            <a:extLst>
              <a:ext uri="{FF2B5EF4-FFF2-40B4-BE49-F238E27FC236}">
                <a16:creationId xmlns:a16="http://schemas.microsoft.com/office/drawing/2014/main" xmlns="" id="{3A1AAFD1-3C3E-E06F-D6CE-1209A73C98F6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FBA95F9-56CA-72E3-0C56-597C2E836301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7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9" name="Shape 85">
            <a:extLst>
              <a:ext uri="{FF2B5EF4-FFF2-40B4-BE49-F238E27FC236}">
                <a16:creationId xmlns:a16="http://schemas.microsoft.com/office/drawing/2014/main" xmlns="" id="{1B6EC6A7-83B4-E757-F47C-98F4DE31CDBE}"/>
              </a:ext>
            </a:extLst>
          </p:cNvPr>
          <p:cNvSpPr/>
          <p:nvPr/>
        </p:nvSpPr>
        <p:spPr>
          <a:xfrm flipH="1">
            <a:off x="9694321" y="5030342"/>
            <a:ext cx="174812" cy="145548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04446" y="615352"/>
            <a:ext cx="112981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«Доля случаев оказания медицинской помощи по медицинской реабилитации в амбулаторных условиях от числа случаев, предусмотренных объемами оказания медицинской помощи по медицинской реабилитации за счет средств обязательного медицинского страхования»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43100" y="3701561"/>
            <a:ext cx="86076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Bahnschrift Light" panose="020B0502040204020203" pitchFamily="34" charset="0"/>
              </a:rPr>
              <a:t>Исполнен в 2022 году  на 109% (план - 34,5%, факт - 37,5%). </a:t>
            </a:r>
          </a:p>
        </p:txBody>
      </p:sp>
    </p:spTree>
    <p:extLst>
      <p:ext uri="{BB962C8B-B14F-4D97-AF65-F5344CB8AC3E}">
        <p14:creationId xmlns:p14="http://schemas.microsoft.com/office/powerpoint/2010/main" val="29534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Дуга 59">
            <a:extLst>
              <a:ext uri="{FF2B5EF4-FFF2-40B4-BE49-F238E27FC236}">
                <a16:creationId xmlns:a16="http://schemas.microsoft.com/office/drawing/2014/main" xmlns="" id="{22AA278A-DF40-DB95-98F3-9869866245AD}"/>
              </a:ext>
            </a:extLst>
          </p:cNvPr>
          <p:cNvSpPr/>
          <p:nvPr/>
        </p:nvSpPr>
        <p:spPr>
          <a:xfrm>
            <a:off x="10583406" y="5223358"/>
            <a:ext cx="2199144" cy="2199144"/>
          </a:xfrm>
          <a:prstGeom prst="arc">
            <a:avLst>
              <a:gd name="adj1" fmla="val 16349658"/>
              <a:gd name="adj2" fmla="val 11652730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>
            <a:extLst>
              <a:ext uri="{FF2B5EF4-FFF2-40B4-BE49-F238E27FC236}">
                <a16:creationId xmlns:a16="http://schemas.microsoft.com/office/drawing/2014/main" xmlns="" id="{FD8A7678-1732-7C63-8CD4-51C3B32BC5D8}"/>
              </a:ext>
            </a:extLst>
          </p:cNvPr>
          <p:cNvSpPr/>
          <p:nvPr/>
        </p:nvSpPr>
        <p:spPr>
          <a:xfrm>
            <a:off x="9414358" y="4027933"/>
            <a:ext cx="4537240" cy="4537240"/>
          </a:xfrm>
          <a:prstGeom prst="arc">
            <a:avLst>
              <a:gd name="adj1" fmla="val 11699067"/>
              <a:gd name="adj2" fmla="val 11206437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607332" y="1528463"/>
            <a:ext cx="5395368" cy="1698314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верхние углы 6">
            <a:extLst>
              <a:ext uri="{FF2B5EF4-FFF2-40B4-BE49-F238E27FC236}">
                <a16:creationId xmlns:a16="http://schemas.microsoft.com/office/drawing/2014/main" xmlns="" id="{E2CB4C6E-D690-201F-B1A1-90CC3B18F1DB}"/>
              </a:ext>
            </a:extLst>
          </p:cNvPr>
          <p:cNvSpPr/>
          <p:nvPr/>
        </p:nvSpPr>
        <p:spPr>
          <a:xfrm rot="10800000">
            <a:off x="615462" y="3393829"/>
            <a:ext cx="5380892" cy="175847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35">
            <a:extLst>
              <a:ext uri="{FF2B5EF4-FFF2-40B4-BE49-F238E27FC236}">
                <a16:creationId xmlns:a16="http://schemas.microsoft.com/office/drawing/2014/main" xmlns="" id="{A9CEA261-EA13-5267-96FB-A3484F918329}"/>
              </a:ext>
            </a:extLst>
          </p:cNvPr>
          <p:cNvGrpSpPr/>
          <p:nvPr/>
        </p:nvGrpSpPr>
        <p:grpSpPr>
          <a:xfrm>
            <a:off x="1036231" y="1157400"/>
            <a:ext cx="587580" cy="587580"/>
            <a:chOff x="1662278" y="792300"/>
            <a:chExt cx="663886" cy="663886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322F04E5-265A-F503-29D0-06584A4131A9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xmlns="" id="{E7202651-E64A-C63B-1B1C-29A590A3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A9664E38-62AC-8DBE-FEAE-8DCC745487E7}"/>
              </a:ext>
            </a:extLst>
          </p:cNvPr>
          <p:cNvSpPr/>
          <p:nvPr/>
        </p:nvSpPr>
        <p:spPr>
          <a:xfrm>
            <a:off x="2277208" y="3965330"/>
            <a:ext cx="7271238" cy="1740453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: скругленные верхние углы 19">
            <a:extLst>
              <a:ext uri="{FF2B5EF4-FFF2-40B4-BE49-F238E27FC236}">
                <a16:creationId xmlns:a16="http://schemas.microsoft.com/office/drawing/2014/main" xmlns="" id="{06F871DF-3CEE-5AA7-BD00-79E9B99556D3}"/>
              </a:ext>
            </a:extLst>
          </p:cNvPr>
          <p:cNvSpPr/>
          <p:nvPr/>
        </p:nvSpPr>
        <p:spPr>
          <a:xfrm rot="10800000">
            <a:off x="6293409" y="3417748"/>
            <a:ext cx="5395367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: скругленные верхние углы 39">
            <a:extLst>
              <a:ext uri="{FF2B5EF4-FFF2-40B4-BE49-F238E27FC236}">
                <a16:creationId xmlns:a16="http://schemas.microsoft.com/office/drawing/2014/main" xmlns="" id="{99C57FA0-9EF3-E053-CA56-F95AF5E8EB6A}"/>
              </a:ext>
            </a:extLst>
          </p:cNvPr>
          <p:cNvSpPr/>
          <p:nvPr/>
        </p:nvSpPr>
        <p:spPr>
          <a:xfrm rot="10800000">
            <a:off x="507476" y="5836921"/>
            <a:ext cx="11155241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40">
            <a:extLst>
              <a:ext uri="{FF2B5EF4-FFF2-40B4-BE49-F238E27FC236}">
                <a16:creationId xmlns:a16="http://schemas.microsoft.com/office/drawing/2014/main" xmlns="" id="{6EB9314A-0259-EC32-E3FC-426E69EB4CCC}"/>
              </a:ext>
            </a:extLst>
          </p:cNvPr>
          <p:cNvGrpSpPr/>
          <p:nvPr/>
        </p:nvGrpSpPr>
        <p:grpSpPr>
          <a:xfrm>
            <a:off x="2040891" y="3694467"/>
            <a:ext cx="587580" cy="587580"/>
            <a:chOff x="1662278" y="792300"/>
            <a:chExt cx="663886" cy="663886"/>
          </a:xfrm>
        </p:grpSpPr>
        <p:sp>
          <p:nvSpPr>
            <p:cNvPr id="42" name="Овал 41">
              <a:extLst>
                <a:ext uri="{FF2B5EF4-FFF2-40B4-BE49-F238E27FC236}">
                  <a16:creationId xmlns:a16="http://schemas.microsoft.com/office/drawing/2014/main" xmlns="" id="{4846E375-4EE8-2184-A1A2-E1E8C1F6A546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3" name="Рисунок 42">
              <a:extLst>
                <a:ext uri="{FF2B5EF4-FFF2-40B4-BE49-F238E27FC236}">
                  <a16:creationId xmlns:a16="http://schemas.microsoft.com/office/drawing/2014/main" xmlns="" id="{28ED009D-F291-B036-905E-94D761AE8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xmlns="" id="{B2F76503-64A2-FE5A-DB3F-81DD203F86D0}"/>
              </a:ext>
            </a:extLst>
          </p:cNvPr>
          <p:cNvCxnSpPr/>
          <p:nvPr/>
        </p:nvCxnSpPr>
        <p:spPr>
          <a:xfrm flipV="1">
            <a:off x="2294792" y="4237892"/>
            <a:ext cx="7244862" cy="26378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5290D0DA-4F95-BC44-987C-8F5BA99902D4}"/>
              </a:ext>
            </a:extLst>
          </p:cNvPr>
          <p:cNvCxnSpPr/>
          <p:nvPr/>
        </p:nvCxnSpPr>
        <p:spPr>
          <a:xfrm flipV="1">
            <a:off x="633046" y="1916723"/>
            <a:ext cx="5354516" cy="17587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Дуга 16">
            <a:extLst>
              <a:ext uri="{FF2B5EF4-FFF2-40B4-BE49-F238E27FC236}">
                <a16:creationId xmlns:a16="http://schemas.microsoft.com/office/drawing/2014/main" xmlns="" id="{FF9CD68E-8E0D-7063-CB28-F6F20B01C6F3}"/>
              </a:ext>
            </a:extLst>
          </p:cNvPr>
          <p:cNvSpPr/>
          <p:nvPr/>
        </p:nvSpPr>
        <p:spPr>
          <a:xfrm>
            <a:off x="254008" y="375177"/>
            <a:ext cx="2152026" cy="2152026"/>
          </a:xfrm>
          <a:prstGeom prst="arc">
            <a:avLst>
              <a:gd name="adj1" fmla="val 8475246"/>
              <a:gd name="adj2" fmla="val 21370426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xmlns="" id="{DDCCC746-ED28-93BF-BC26-BBF85DF66EC4}"/>
              </a:ext>
            </a:extLst>
          </p:cNvPr>
          <p:cNvSpPr/>
          <p:nvPr/>
        </p:nvSpPr>
        <p:spPr>
          <a:xfrm>
            <a:off x="-307686" y="-186517"/>
            <a:ext cx="3275414" cy="3275414"/>
          </a:xfrm>
          <a:prstGeom prst="arc">
            <a:avLst>
              <a:gd name="adj1" fmla="val 7243609"/>
              <a:gd name="adj2" fmla="val 18784445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12">
            <a:extLst>
              <a:ext uri="{FF2B5EF4-FFF2-40B4-BE49-F238E27FC236}">
                <a16:creationId xmlns:a16="http://schemas.microsoft.com/office/drawing/2014/main" xmlns="" id="{0CD83766-EB12-F361-76A8-86E62630A5E9}"/>
              </a:ext>
            </a:extLst>
          </p:cNvPr>
          <p:cNvGrpSpPr/>
          <p:nvPr/>
        </p:nvGrpSpPr>
        <p:grpSpPr>
          <a:xfrm>
            <a:off x="6819811" y="1157400"/>
            <a:ext cx="587580" cy="587580"/>
            <a:chOff x="1662278" y="792300"/>
            <a:chExt cx="663886" cy="663886"/>
          </a:xfrm>
        </p:grpSpPr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xmlns="" id="{FA6EFC79-5892-84D2-F461-7D8AE8B98B83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xmlns="" id="{2CE32DCD-ED38-4FF0-F2E9-DF64EA383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FFD1823-F95D-55F9-E39D-CF91D097E92C}"/>
              </a:ext>
            </a:extLst>
          </p:cNvPr>
          <p:cNvSpPr txBox="1"/>
          <p:nvPr/>
        </p:nvSpPr>
        <p:spPr>
          <a:xfrm>
            <a:off x="597877" y="415523"/>
            <a:ext cx="110783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0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Оснащение медицинскими изделиями отделений медицинской реабилитации в соответствии с порядками организации медицинской реабилитации взрослым и детям </a:t>
            </a:r>
            <a:endParaRPr lang="ru-RU" sz="2000" dirty="0">
              <a:solidFill>
                <a:srgbClr val="0AC28D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39B379D8-9E43-B089-F2AE-22F9F4A8E44E}"/>
              </a:ext>
            </a:extLst>
          </p:cNvPr>
          <p:cNvSpPr txBox="1"/>
          <p:nvPr/>
        </p:nvSpPr>
        <p:spPr>
          <a:xfrm>
            <a:off x="1002324" y="1682802"/>
            <a:ext cx="4624754" cy="2846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1500"/>
              </a:lnSpc>
              <a:defRPr sz="1600">
                <a:solidFill>
                  <a:schemeClr val="bg2">
                    <a:lumMod val="25000"/>
                  </a:schemeClr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ru-RU" dirty="0" smtClean="0"/>
              <a:t>2022 г.</a:t>
            </a:r>
            <a:endParaRPr lang="ru-RU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8A185C95-70E7-29AE-6198-71BDD927BF8F}"/>
              </a:ext>
            </a:extLst>
          </p:cNvPr>
          <p:cNvSpPr txBox="1"/>
          <p:nvPr/>
        </p:nvSpPr>
        <p:spPr>
          <a:xfrm>
            <a:off x="699742" y="2305642"/>
            <a:ext cx="30258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/>
              <a:t>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9F070970-3595-51C1-2895-E497E3E4A09E}"/>
              </a:ext>
            </a:extLst>
          </p:cNvPr>
          <p:cNvSpPr txBox="1"/>
          <p:nvPr/>
        </p:nvSpPr>
        <p:spPr>
          <a:xfrm>
            <a:off x="1028700" y="1933541"/>
            <a:ext cx="484456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600" dirty="0" smtClean="0"/>
              <a:t>БУ «Окружной клинический лечебно-реабилитационный центр» 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БУ «Нижневартовская окружная клиническая больница» 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БУ «Лангепасская городская больница»</a:t>
            </a: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7B33392A-4418-6ACF-215C-A5D7010107A7}"/>
              </a:ext>
            </a:extLst>
          </p:cNvPr>
          <p:cNvSpPr txBox="1"/>
          <p:nvPr/>
        </p:nvSpPr>
        <p:spPr>
          <a:xfrm>
            <a:off x="2409092" y="4621536"/>
            <a:ext cx="38380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69" name="Овал 68">
            <a:extLst>
              <a:ext uri="{FF2B5EF4-FFF2-40B4-BE49-F238E27FC236}">
                <a16:creationId xmlns:a16="http://schemas.microsoft.com/office/drawing/2014/main" xmlns="" id="{3A1AAFD1-3C3E-E06F-D6CE-1209A73C98F6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FBA95F9-56CA-72E3-0C56-597C2E836301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8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9" name="Shape 85">
            <a:extLst>
              <a:ext uri="{FF2B5EF4-FFF2-40B4-BE49-F238E27FC236}">
                <a16:creationId xmlns:a16="http://schemas.microsoft.com/office/drawing/2014/main" xmlns="" id="{1B6EC6A7-83B4-E757-F47C-98F4DE31CDBE}"/>
              </a:ext>
            </a:extLst>
          </p:cNvPr>
          <p:cNvSpPr/>
          <p:nvPr/>
        </p:nvSpPr>
        <p:spPr>
          <a:xfrm flipH="1">
            <a:off x="9694321" y="5030342"/>
            <a:ext cx="174812" cy="145548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6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6404394" y="1557771"/>
            <a:ext cx="5395368" cy="1698314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39B379D8-9E43-B089-F2AE-22F9F4A8E44E}"/>
              </a:ext>
            </a:extLst>
          </p:cNvPr>
          <p:cNvSpPr txBox="1"/>
          <p:nvPr/>
        </p:nvSpPr>
        <p:spPr>
          <a:xfrm>
            <a:off x="6834555" y="1685733"/>
            <a:ext cx="4624754" cy="2846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1500"/>
              </a:lnSpc>
              <a:defRPr sz="1600">
                <a:solidFill>
                  <a:schemeClr val="bg2">
                    <a:lumMod val="25000"/>
                  </a:schemeClr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ru-RU" dirty="0" smtClean="0"/>
              <a:t>2023 г.</a:t>
            </a:r>
            <a:endParaRPr lang="ru-RU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9F070970-3595-51C1-2895-E497E3E4A09E}"/>
              </a:ext>
            </a:extLst>
          </p:cNvPr>
          <p:cNvSpPr txBox="1"/>
          <p:nvPr/>
        </p:nvSpPr>
        <p:spPr>
          <a:xfrm>
            <a:off x="6937131" y="1998019"/>
            <a:ext cx="4741984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600" dirty="0" smtClean="0"/>
              <a:t>БУ "Урайская окружная больница медицинской реабилитации"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БУ "Окружной кардиологический диспансер "Центр диагностики и сердечно-сосудистой хирургии"</a:t>
            </a:r>
          </a:p>
          <a:p>
            <a:pPr>
              <a:lnSpc>
                <a:spcPct val="90000"/>
              </a:lnSpc>
            </a:pPr>
            <a:r>
              <a:rPr lang="ru-RU" sz="1600" dirty="0" smtClean="0"/>
              <a:t> </a:t>
            </a: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8A185C95-70E7-29AE-6198-71BDD927BF8F}"/>
              </a:ext>
            </a:extLst>
          </p:cNvPr>
          <p:cNvSpPr txBox="1"/>
          <p:nvPr/>
        </p:nvSpPr>
        <p:spPr>
          <a:xfrm>
            <a:off x="6531973" y="2326158"/>
            <a:ext cx="30258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 smtClean="0"/>
              <a:t>2</a:t>
            </a:r>
            <a:endParaRPr lang="ru-RU" sz="2400" dirty="0"/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xmlns="" id="{5290D0DA-4F95-BC44-987C-8F5BA99902D4}"/>
              </a:ext>
            </a:extLst>
          </p:cNvPr>
          <p:cNvCxnSpPr/>
          <p:nvPr/>
        </p:nvCxnSpPr>
        <p:spPr>
          <a:xfrm flipV="1">
            <a:off x="6412523" y="1928446"/>
            <a:ext cx="5354516" cy="17587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9F070970-3595-51C1-2895-E497E3E4A09E}"/>
              </a:ext>
            </a:extLst>
          </p:cNvPr>
          <p:cNvSpPr txBox="1"/>
          <p:nvPr/>
        </p:nvSpPr>
        <p:spPr>
          <a:xfrm>
            <a:off x="2804747" y="4339704"/>
            <a:ext cx="6559062" cy="129881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ru-RU" sz="1600" dirty="0" smtClean="0"/>
              <a:t>БУ БУ "Сургутская клиническая травматологическая больница"</a:t>
            </a:r>
          </a:p>
          <a:p>
            <a:r>
              <a:rPr lang="ru-RU" sz="1600" dirty="0" smtClean="0"/>
              <a:t>БУ "Сургутская окружная клиническая больница"</a:t>
            </a:r>
          </a:p>
          <a:p>
            <a:r>
              <a:rPr lang="ru-RU" sz="1600" dirty="0" smtClean="0"/>
              <a:t>БУ "Окружная клиническая больница"</a:t>
            </a:r>
          </a:p>
          <a:p>
            <a:r>
              <a:rPr lang="ru-RU" sz="1600" dirty="0" smtClean="0"/>
              <a:t>БУ "Нижневартовская окружная клиническая детская больница"</a:t>
            </a:r>
          </a:p>
          <a:p>
            <a:pPr>
              <a:lnSpc>
                <a:spcPct val="90000"/>
              </a:lnSpc>
            </a:pP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39B379D8-9E43-B089-F2AE-22F9F4A8E44E}"/>
              </a:ext>
            </a:extLst>
          </p:cNvPr>
          <p:cNvSpPr txBox="1"/>
          <p:nvPr/>
        </p:nvSpPr>
        <p:spPr>
          <a:xfrm>
            <a:off x="3557955" y="4027417"/>
            <a:ext cx="4624754" cy="2846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1500"/>
              </a:lnSpc>
              <a:defRPr sz="1600">
                <a:solidFill>
                  <a:schemeClr val="bg2">
                    <a:lumMod val="25000"/>
                  </a:schemeClr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ru-RU" dirty="0" smtClean="0"/>
              <a:t>2024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4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Дуга 59">
            <a:extLst>
              <a:ext uri="{FF2B5EF4-FFF2-40B4-BE49-F238E27FC236}">
                <a16:creationId xmlns:a16="http://schemas.microsoft.com/office/drawing/2014/main" xmlns="" id="{22AA278A-DF40-DB95-98F3-9869866245AD}"/>
              </a:ext>
            </a:extLst>
          </p:cNvPr>
          <p:cNvSpPr/>
          <p:nvPr/>
        </p:nvSpPr>
        <p:spPr>
          <a:xfrm>
            <a:off x="10583406" y="5223358"/>
            <a:ext cx="2199144" cy="2199144"/>
          </a:xfrm>
          <a:prstGeom prst="arc">
            <a:avLst>
              <a:gd name="adj1" fmla="val 16349658"/>
              <a:gd name="adj2" fmla="val 11652730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>
            <a:extLst>
              <a:ext uri="{FF2B5EF4-FFF2-40B4-BE49-F238E27FC236}">
                <a16:creationId xmlns:a16="http://schemas.microsoft.com/office/drawing/2014/main" xmlns="" id="{FD8A7678-1732-7C63-8CD4-51C3B32BC5D8}"/>
              </a:ext>
            </a:extLst>
          </p:cNvPr>
          <p:cNvSpPr/>
          <p:nvPr/>
        </p:nvSpPr>
        <p:spPr>
          <a:xfrm>
            <a:off x="9414358" y="4027933"/>
            <a:ext cx="4537240" cy="4537240"/>
          </a:xfrm>
          <a:prstGeom prst="arc">
            <a:avLst>
              <a:gd name="adj1" fmla="val 11699067"/>
              <a:gd name="adj2" fmla="val 11206437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633709" y="1484500"/>
            <a:ext cx="5395368" cy="3509531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верхние углы 6">
            <a:extLst>
              <a:ext uri="{FF2B5EF4-FFF2-40B4-BE49-F238E27FC236}">
                <a16:creationId xmlns:a16="http://schemas.microsoft.com/office/drawing/2014/main" xmlns="" id="{E2CB4C6E-D690-201F-B1A1-90CC3B18F1DB}"/>
              </a:ext>
            </a:extLst>
          </p:cNvPr>
          <p:cNvSpPr/>
          <p:nvPr/>
        </p:nvSpPr>
        <p:spPr>
          <a:xfrm rot="10800000">
            <a:off x="624254" y="5143498"/>
            <a:ext cx="5380892" cy="175847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35">
            <a:extLst>
              <a:ext uri="{FF2B5EF4-FFF2-40B4-BE49-F238E27FC236}">
                <a16:creationId xmlns:a16="http://schemas.microsoft.com/office/drawing/2014/main" xmlns="" id="{A9CEA261-EA13-5267-96FB-A3484F918329}"/>
              </a:ext>
            </a:extLst>
          </p:cNvPr>
          <p:cNvGrpSpPr/>
          <p:nvPr/>
        </p:nvGrpSpPr>
        <p:grpSpPr>
          <a:xfrm>
            <a:off x="1036231" y="1157400"/>
            <a:ext cx="587580" cy="587580"/>
            <a:chOff x="1662278" y="792300"/>
            <a:chExt cx="663886" cy="663886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322F04E5-265A-F503-29D0-06584A4131A9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xmlns="" id="{E7202651-E64A-C63B-1B1C-29A590A31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20" name="Прямоугольник: скругленные верхние углы 19">
            <a:extLst>
              <a:ext uri="{FF2B5EF4-FFF2-40B4-BE49-F238E27FC236}">
                <a16:creationId xmlns:a16="http://schemas.microsoft.com/office/drawing/2014/main" xmlns="" id="{06F871DF-3CEE-5AA7-BD00-79E9B99556D3}"/>
              </a:ext>
            </a:extLst>
          </p:cNvPr>
          <p:cNvSpPr/>
          <p:nvPr/>
        </p:nvSpPr>
        <p:spPr>
          <a:xfrm rot="10800000">
            <a:off x="6152731" y="5134708"/>
            <a:ext cx="5395367" cy="193069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: скругленные верхние углы 39">
            <a:extLst>
              <a:ext uri="{FF2B5EF4-FFF2-40B4-BE49-F238E27FC236}">
                <a16:creationId xmlns:a16="http://schemas.microsoft.com/office/drawing/2014/main" xmlns="" id="{99C57FA0-9EF3-E053-CA56-F95AF5E8EB6A}"/>
              </a:ext>
            </a:extLst>
          </p:cNvPr>
          <p:cNvSpPr/>
          <p:nvPr/>
        </p:nvSpPr>
        <p:spPr>
          <a:xfrm rot="10800000">
            <a:off x="507476" y="5836921"/>
            <a:ext cx="11155241" cy="151568"/>
          </a:xfrm>
          <a:prstGeom prst="round2SameRect">
            <a:avLst>
              <a:gd name="adj1" fmla="val 34826"/>
              <a:gd name="adj2" fmla="val 0"/>
            </a:avLst>
          </a:prstGeom>
          <a:pattFill prst="dkUpDiag">
            <a:fgClr>
              <a:srgbClr val="58F6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5290D0DA-4F95-BC44-987C-8F5BA99902D4}"/>
              </a:ext>
            </a:extLst>
          </p:cNvPr>
          <p:cNvCxnSpPr/>
          <p:nvPr/>
        </p:nvCxnSpPr>
        <p:spPr>
          <a:xfrm flipV="1">
            <a:off x="633046" y="1916723"/>
            <a:ext cx="5354516" cy="17587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Дуга 16">
            <a:extLst>
              <a:ext uri="{FF2B5EF4-FFF2-40B4-BE49-F238E27FC236}">
                <a16:creationId xmlns:a16="http://schemas.microsoft.com/office/drawing/2014/main" xmlns="" id="{FF9CD68E-8E0D-7063-CB28-F6F20B01C6F3}"/>
              </a:ext>
            </a:extLst>
          </p:cNvPr>
          <p:cNvSpPr/>
          <p:nvPr/>
        </p:nvSpPr>
        <p:spPr>
          <a:xfrm>
            <a:off x="254008" y="375177"/>
            <a:ext cx="2152026" cy="2152026"/>
          </a:xfrm>
          <a:prstGeom prst="arc">
            <a:avLst>
              <a:gd name="adj1" fmla="val 8475246"/>
              <a:gd name="adj2" fmla="val 21370426"/>
            </a:avLst>
          </a:prstGeom>
          <a:noFill/>
          <a:ln w="9525">
            <a:solidFill>
              <a:srgbClr val="58F6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>
            <a:extLst>
              <a:ext uri="{FF2B5EF4-FFF2-40B4-BE49-F238E27FC236}">
                <a16:creationId xmlns:a16="http://schemas.microsoft.com/office/drawing/2014/main" xmlns="" id="{DDCCC746-ED28-93BF-BC26-BBF85DF66EC4}"/>
              </a:ext>
            </a:extLst>
          </p:cNvPr>
          <p:cNvSpPr/>
          <p:nvPr/>
        </p:nvSpPr>
        <p:spPr>
          <a:xfrm>
            <a:off x="-307686" y="-186517"/>
            <a:ext cx="3275414" cy="3275414"/>
          </a:xfrm>
          <a:prstGeom prst="arc">
            <a:avLst>
              <a:gd name="adj1" fmla="val 7243609"/>
              <a:gd name="adj2" fmla="val 18784445"/>
            </a:avLst>
          </a:prstGeom>
          <a:noFill/>
          <a:ln w="9525">
            <a:solidFill>
              <a:schemeClr val="bg2">
                <a:lumMod val="9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12">
            <a:extLst>
              <a:ext uri="{FF2B5EF4-FFF2-40B4-BE49-F238E27FC236}">
                <a16:creationId xmlns:a16="http://schemas.microsoft.com/office/drawing/2014/main" xmlns="" id="{0CD83766-EB12-F361-76A8-86E62630A5E9}"/>
              </a:ext>
            </a:extLst>
          </p:cNvPr>
          <p:cNvGrpSpPr/>
          <p:nvPr/>
        </p:nvGrpSpPr>
        <p:grpSpPr>
          <a:xfrm>
            <a:off x="6819811" y="1157400"/>
            <a:ext cx="587580" cy="587580"/>
            <a:chOff x="1662278" y="792300"/>
            <a:chExt cx="663886" cy="663886"/>
          </a:xfrm>
        </p:grpSpPr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xmlns="" id="{FA6EFC79-5892-84D2-F461-7D8AE8B98B83}"/>
                </a:ext>
              </a:extLst>
            </p:cNvPr>
            <p:cNvSpPr/>
            <p:nvPr/>
          </p:nvSpPr>
          <p:spPr>
            <a:xfrm>
              <a:off x="1662278" y="792300"/>
              <a:ext cx="663886" cy="663886"/>
            </a:xfrm>
            <a:prstGeom prst="ellipse">
              <a:avLst/>
            </a:prstGeom>
            <a:solidFill>
              <a:srgbClr val="58F6C9">
                <a:alpha val="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xmlns="" id="{2CE32DCD-ED38-4FF0-F2E9-DF64EA383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779721" y="903886"/>
              <a:ext cx="429001" cy="429001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FFD1823-F95D-55F9-E39D-CF91D097E92C}"/>
              </a:ext>
            </a:extLst>
          </p:cNvPr>
          <p:cNvSpPr txBox="1"/>
          <p:nvPr/>
        </p:nvSpPr>
        <p:spPr>
          <a:xfrm>
            <a:off x="597877" y="415523"/>
            <a:ext cx="110783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000" dirty="0" smtClean="0">
                <a:solidFill>
                  <a:srgbClr val="0AC28D"/>
                </a:solidFill>
                <a:latin typeface="Bahnschrift SemiBold" panose="020B0502040204020203" pitchFamily="34" charset="0"/>
              </a:rPr>
              <a:t>Оснащение медицинскими изделиями отделений медицинской реабилитации в соответствии с порядками организации медицинской реабилитации взрослым и детям </a:t>
            </a:r>
            <a:endParaRPr lang="ru-RU" sz="2000" dirty="0">
              <a:solidFill>
                <a:srgbClr val="0AC28D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39B379D8-9E43-B089-F2AE-22F9F4A8E44E}"/>
              </a:ext>
            </a:extLst>
          </p:cNvPr>
          <p:cNvSpPr txBox="1"/>
          <p:nvPr/>
        </p:nvSpPr>
        <p:spPr>
          <a:xfrm>
            <a:off x="1002324" y="1682802"/>
            <a:ext cx="4624754" cy="2846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1500"/>
              </a:lnSpc>
              <a:defRPr sz="1600">
                <a:solidFill>
                  <a:schemeClr val="bg2">
                    <a:lumMod val="25000"/>
                  </a:schemeClr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ru-RU" dirty="0" smtClean="0"/>
              <a:t>2025 г.</a:t>
            </a:r>
            <a:endParaRPr lang="ru-RU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8A185C95-70E7-29AE-6198-71BDD927BF8F}"/>
              </a:ext>
            </a:extLst>
          </p:cNvPr>
          <p:cNvSpPr txBox="1"/>
          <p:nvPr/>
        </p:nvSpPr>
        <p:spPr>
          <a:xfrm>
            <a:off x="708534" y="3070573"/>
            <a:ext cx="30258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9F070970-3595-51C1-2895-E497E3E4A09E}"/>
              </a:ext>
            </a:extLst>
          </p:cNvPr>
          <p:cNvSpPr txBox="1"/>
          <p:nvPr/>
        </p:nvSpPr>
        <p:spPr>
          <a:xfrm>
            <a:off x="1028700" y="2188517"/>
            <a:ext cx="4844561" cy="255762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800" dirty="0" smtClean="0"/>
              <a:t>БУ "Няганская окружная больница"</a:t>
            </a:r>
          </a:p>
          <a:p>
            <a:pPr>
              <a:lnSpc>
                <a:spcPct val="90000"/>
              </a:lnSpc>
            </a:pPr>
            <a:r>
              <a:rPr lang="ru-RU" sz="1800" dirty="0" smtClean="0"/>
              <a:t>БУ "Урайская городская клиническая больница"</a:t>
            </a:r>
          </a:p>
          <a:p>
            <a:pPr>
              <a:lnSpc>
                <a:spcPct val="90000"/>
              </a:lnSpc>
            </a:pPr>
            <a:r>
              <a:rPr lang="ru-RU" sz="1800" dirty="0" smtClean="0"/>
              <a:t>БУ "Когалымская городская больница"</a:t>
            </a:r>
          </a:p>
          <a:p>
            <a:pPr>
              <a:lnSpc>
                <a:spcPct val="90000"/>
              </a:lnSpc>
            </a:pPr>
            <a:r>
              <a:rPr lang="ru-RU" sz="1800" dirty="0" smtClean="0"/>
              <a:t>БУ "Сургутская городская клиническая поликлиника N 1"</a:t>
            </a:r>
          </a:p>
          <a:p>
            <a:pPr>
              <a:lnSpc>
                <a:spcPct val="90000"/>
              </a:lnSpc>
            </a:pPr>
            <a:r>
              <a:rPr lang="ru-RU" sz="1800" dirty="0" smtClean="0"/>
              <a:t>БУ "Няганская городская поликлиника"</a:t>
            </a:r>
          </a:p>
          <a:p>
            <a:pPr>
              <a:lnSpc>
                <a:spcPct val="90000"/>
              </a:lnSpc>
            </a:pPr>
            <a:r>
              <a:rPr lang="ru-RU" sz="1800" dirty="0" smtClean="0"/>
              <a:t>БУ "Нижневартовская городская поликлиника"</a:t>
            </a:r>
          </a:p>
          <a:p>
            <a:pPr>
              <a:lnSpc>
                <a:spcPct val="90000"/>
              </a:lnSpc>
            </a:pP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9" name="Овал 68">
            <a:extLst>
              <a:ext uri="{FF2B5EF4-FFF2-40B4-BE49-F238E27FC236}">
                <a16:creationId xmlns:a16="http://schemas.microsoft.com/office/drawing/2014/main" xmlns="" id="{3A1AAFD1-3C3E-E06F-D6CE-1209A73C98F6}"/>
              </a:ext>
            </a:extLst>
          </p:cNvPr>
          <p:cNvSpPr/>
          <p:nvPr/>
        </p:nvSpPr>
        <p:spPr>
          <a:xfrm>
            <a:off x="11463174" y="6103126"/>
            <a:ext cx="439608" cy="439608"/>
          </a:xfrm>
          <a:prstGeom prst="ellipse">
            <a:avLst/>
          </a:prstGeom>
          <a:solidFill>
            <a:schemeClr val="bg1"/>
          </a:solidFill>
          <a:ln>
            <a:solidFill>
              <a:srgbClr val="0AC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FBA95F9-56CA-72E3-0C56-597C2E836301}"/>
              </a:ext>
            </a:extLst>
          </p:cNvPr>
          <p:cNvSpPr txBox="1"/>
          <p:nvPr/>
        </p:nvSpPr>
        <p:spPr>
          <a:xfrm>
            <a:off x="11463174" y="6227007"/>
            <a:ext cx="439608" cy="2205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fld id="{619BAB80-338D-47B4-A7E3-1B4D2588E060}" type="slidenum">
              <a:rPr lang="ru-RU" sz="1100" smtClean="0">
                <a:solidFill>
                  <a:schemeClr val="tx1"/>
                </a:solidFill>
                <a:latin typeface="Bahnschrift SemiBold" panose="020B0502040204020203" pitchFamily="34" charset="0"/>
              </a:rPr>
              <a:pPr algn="ctr">
                <a:lnSpc>
                  <a:spcPts val="1000"/>
                </a:lnSpc>
                <a:spcBef>
                  <a:spcPts val="1200"/>
                </a:spcBef>
              </a:pPr>
              <a:t>9</a:t>
            </a:fld>
            <a:endParaRPr lang="ru-RU" sz="1100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9" name="Shape 85">
            <a:extLst>
              <a:ext uri="{FF2B5EF4-FFF2-40B4-BE49-F238E27FC236}">
                <a16:creationId xmlns:a16="http://schemas.microsoft.com/office/drawing/2014/main" xmlns="" id="{1B6EC6A7-83B4-E757-F47C-98F4DE31CDBE}"/>
              </a:ext>
            </a:extLst>
          </p:cNvPr>
          <p:cNvSpPr/>
          <p:nvPr/>
        </p:nvSpPr>
        <p:spPr>
          <a:xfrm flipH="1">
            <a:off x="9694321" y="5030342"/>
            <a:ext cx="174812" cy="145548"/>
          </a:xfrm>
          <a:custGeom>
            <a:avLst/>
            <a:gdLst>
              <a:gd name="connsiteX0" fmla="*/ 303788 w 303788"/>
              <a:gd name="connsiteY0" fmla="*/ 101715 h 252930"/>
              <a:gd name="connsiteX1" fmla="*/ 252931 w 303788"/>
              <a:gd name="connsiteY1" fmla="*/ 151894 h 252930"/>
              <a:gd name="connsiteX2" fmla="*/ 151894 w 303788"/>
              <a:gd name="connsiteY2" fmla="*/ 252930 h 252930"/>
              <a:gd name="connsiteX3" fmla="*/ 0 w 303788"/>
              <a:gd name="connsiteY3" fmla="*/ 101715 h 252930"/>
              <a:gd name="connsiteX4" fmla="*/ 101037 w 303788"/>
              <a:gd name="connsiteY4" fmla="*/ 0 h 252930"/>
              <a:gd name="connsiteX5" fmla="*/ 151894 w 303788"/>
              <a:gd name="connsiteY5" fmla="*/ 50857 h 252930"/>
              <a:gd name="connsiteX6" fmla="*/ 202751 w 303788"/>
              <a:gd name="connsiteY6" fmla="*/ 0 h 252930"/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303788"/>
              <a:gd name="ODFBottom" fmla="val 252930"/>
              <a:gd name="ODFWidth" fmla="val 303788"/>
              <a:gd name="ODFHeight" fmla="val 252930"/>
            </a:gdLst>
            <a:ahLst/>
            <a:cxnLst/>
            <a:rect l="OXMLTextRectL" t="OXMLTextRectT" r="OXMLTextRectR" b="OXMLTextRectB"/>
            <a:pathLst>
              <a:path w="303788" h="252930">
                <a:moveTo>
                  <a:pt x="303788" y="101715"/>
                </a:moveTo>
                <a:lnTo>
                  <a:pt x="252931" y="151894"/>
                </a:lnTo>
                <a:lnTo>
                  <a:pt x="151894" y="252930"/>
                </a:lnTo>
                <a:lnTo>
                  <a:pt x="0" y="101715"/>
                </a:lnTo>
                <a:lnTo>
                  <a:pt x="101037" y="0"/>
                </a:lnTo>
                <a:lnTo>
                  <a:pt x="151894" y="50857"/>
                </a:lnTo>
                <a:lnTo>
                  <a:pt x="202751" y="0"/>
                </a:lnTo>
                <a:close/>
              </a:path>
            </a:pathLst>
          </a:custGeom>
          <a:solidFill>
            <a:srgbClr val="F7F7F7"/>
          </a:solidFill>
          <a:ln w="25400">
            <a:solidFill>
              <a:srgbClr val="0AC28D"/>
            </a:solidFill>
            <a:prstDash val="solid"/>
          </a:ln>
        </p:spPr>
        <p:txBody>
          <a:bodyPr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6" name="Прямоугольник: скругленные углы 1">
            <a:extLst>
              <a:ext uri="{FF2B5EF4-FFF2-40B4-BE49-F238E27FC236}">
                <a16:creationId xmlns:a16="http://schemas.microsoft.com/office/drawing/2014/main" xmlns="" id="{8AE5F49B-A79A-9A80-922B-6F4570E796AE}"/>
              </a:ext>
            </a:extLst>
          </p:cNvPr>
          <p:cNvSpPr/>
          <p:nvPr/>
        </p:nvSpPr>
        <p:spPr>
          <a:xfrm>
            <a:off x="6400800" y="1531393"/>
            <a:ext cx="5398962" cy="3471430"/>
          </a:xfrm>
          <a:prstGeom prst="roundRect">
            <a:avLst>
              <a:gd name="adj" fmla="val 3524"/>
            </a:avLst>
          </a:prstGeom>
          <a:solidFill>
            <a:schemeClr val="bg2">
              <a:lumMod val="75000"/>
              <a:alpha val="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39B379D8-9E43-B089-F2AE-22F9F4A8E44E}"/>
              </a:ext>
            </a:extLst>
          </p:cNvPr>
          <p:cNvSpPr txBox="1"/>
          <p:nvPr/>
        </p:nvSpPr>
        <p:spPr>
          <a:xfrm>
            <a:off x="6834555" y="1685733"/>
            <a:ext cx="4624754" cy="2846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1500"/>
              </a:lnSpc>
              <a:defRPr sz="1600">
                <a:solidFill>
                  <a:schemeClr val="bg2">
                    <a:lumMod val="25000"/>
                  </a:schemeClr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ru-RU" dirty="0" smtClean="0"/>
              <a:t>2026 г.</a:t>
            </a:r>
            <a:endParaRPr lang="ru-RU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9F070970-3595-51C1-2895-E497E3E4A09E}"/>
              </a:ext>
            </a:extLst>
          </p:cNvPr>
          <p:cNvSpPr txBox="1"/>
          <p:nvPr/>
        </p:nvSpPr>
        <p:spPr>
          <a:xfrm>
            <a:off x="6937131" y="1998019"/>
            <a:ext cx="4741984" cy="351480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ru-RU" sz="1600" dirty="0" smtClean="0"/>
              <a:t>БУ "Сургутский окружной клинический центр охраны материнства и детства",</a:t>
            </a:r>
          </a:p>
          <a:p>
            <a:r>
              <a:rPr lang="ru-RU" sz="1600" dirty="0" smtClean="0"/>
              <a:t>БУ "Нижневартовский окружной клинический перинатальный центр"</a:t>
            </a:r>
          </a:p>
          <a:p>
            <a:r>
              <a:rPr lang="ru-RU" sz="1600" dirty="0" smtClean="0"/>
              <a:t>БУ "Сургутская городская клиническая поликлиника N 2",</a:t>
            </a:r>
          </a:p>
          <a:p>
            <a:r>
              <a:rPr lang="ru-RU" sz="1600" dirty="0" smtClean="0"/>
              <a:t>БУ "Сургутская городская клиническая поликлиника N 3", </a:t>
            </a:r>
          </a:p>
          <a:p>
            <a:r>
              <a:rPr lang="ru-RU" sz="1600" dirty="0" smtClean="0"/>
              <a:t>БУ "Мегионская городская больница"</a:t>
            </a:r>
          </a:p>
          <a:p>
            <a:r>
              <a:rPr lang="ru-RU" sz="1600" dirty="0" smtClean="0"/>
              <a:t> БУ "Пыть-Яхская окружная клиническая больница»</a:t>
            </a:r>
          </a:p>
          <a:p>
            <a:r>
              <a:rPr lang="ru-RU" sz="1600" dirty="0" smtClean="0"/>
              <a:t>БУ «Югорская городская больница»</a:t>
            </a:r>
          </a:p>
          <a:p>
            <a:endParaRPr lang="ru-RU" sz="1600" dirty="0" smtClean="0"/>
          </a:p>
          <a:p>
            <a:pPr>
              <a:lnSpc>
                <a:spcPct val="90000"/>
              </a:lnSpc>
            </a:pP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8A185C95-70E7-29AE-6198-71BDD927BF8F}"/>
              </a:ext>
            </a:extLst>
          </p:cNvPr>
          <p:cNvSpPr txBox="1"/>
          <p:nvPr/>
        </p:nvSpPr>
        <p:spPr>
          <a:xfrm>
            <a:off x="6523180" y="2976789"/>
            <a:ext cx="30258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>
                <a:solidFill>
                  <a:srgbClr val="0AC28D"/>
                </a:solidFill>
                <a:latin typeface="Bahnschrift SemiBold" panose="020B0502040204020203" pitchFamily="34" charset="0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400" dirty="0" smtClean="0"/>
              <a:t>7</a:t>
            </a:r>
            <a:endParaRPr lang="ru-RU" sz="2400" dirty="0"/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xmlns="" id="{5290D0DA-4F95-BC44-987C-8F5BA99902D4}"/>
              </a:ext>
            </a:extLst>
          </p:cNvPr>
          <p:cNvCxnSpPr/>
          <p:nvPr/>
        </p:nvCxnSpPr>
        <p:spPr>
          <a:xfrm flipV="1">
            <a:off x="6412523" y="1928446"/>
            <a:ext cx="5354516" cy="17587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4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1895</TotalTime>
  <Words>700</Words>
  <Application>Microsoft Office PowerPoint</Application>
  <PresentationFormat>Широкоэкранный</PresentationFormat>
  <Paragraphs>134</Paragraphs>
  <Slides>14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Calibri</vt:lpstr>
      <vt:lpstr>Century Gothic</vt:lpstr>
      <vt:lpstr>Calibri Light</vt:lpstr>
      <vt:lpstr>Arial</vt:lpstr>
      <vt:lpstr>Bahnschrift SemiBold</vt:lpstr>
      <vt:lpstr>Bahnschrift Light</vt:lpstr>
      <vt:lpstr>Bahnschrift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</dc:creator>
  <cp:lastModifiedBy>Андрюхин Владимир Игоревич</cp:lastModifiedBy>
  <cp:revision>163</cp:revision>
  <dcterms:created xsi:type="dcterms:W3CDTF">2023-03-28T10:10:48Z</dcterms:created>
  <dcterms:modified xsi:type="dcterms:W3CDTF">2023-09-28T12:16:14Z</dcterms:modified>
</cp:coreProperties>
</file>